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"/>
  </p:notesMasterIdLst>
  <p:handoutMasterIdLst>
    <p:handoutMasterId r:id="rId3"/>
  </p:handoutMaster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en Kostas" initials="LAK" lastIdx="7" clrIdx="0"/>
  <p:cmAuthor id="1" name="Amanda Samuels" initials="" lastIdx="8" clrIdx="1"/>
  <p:cmAuthor id="2" name="Meghan Kehoe" initials="MK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A9C"/>
    <a:srgbClr val="381661"/>
    <a:srgbClr val="331658"/>
    <a:srgbClr val="E46C0A"/>
    <a:srgbClr val="30AEF1"/>
    <a:srgbClr val="AEC603"/>
    <a:srgbClr val="828A8F"/>
    <a:srgbClr val="482A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96" autoAdjust="0"/>
    <p:restoredTop sz="97607" autoAdjust="0"/>
  </p:normalViewPr>
  <p:slideViewPr>
    <p:cSldViewPr snapToGrid="0" snapToObjects="1">
      <p:cViewPr>
        <p:scale>
          <a:sx n="100" d="100"/>
          <a:sy n="100" d="100"/>
        </p:scale>
        <p:origin x="-968" y="8"/>
      </p:cViewPr>
      <p:guideLst>
        <p:guide orient="horz" pos="215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>
      <p:cViewPr>
        <p:scale>
          <a:sx n="80" d="100"/>
          <a:sy n="80" d="100"/>
        </p:scale>
        <p:origin x="-874" y="15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4" Type="http://schemas.openxmlformats.org/officeDocument/2006/relationships/printerSettings" Target="printerSettings/printerSettings1.bin"/><Relationship Id="rId5" Type="http://schemas.openxmlformats.org/officeDocument/2006/relationships/commentAuthors" Target="commentAuthors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329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3" y="0"/>
            <a:ext cx="3012329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9D723-FA54-44FC-878F-4B26334CC196}" type="datetimeFigureOut">
              <a:rPr lang="en-US" smtClean="0"/>
              <a:t>5/20/14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6"/>
            <a:ext cx="3012329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3" y="8772526"/>
            <a:ext cx="3012329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9DC35-2845-4913-813C-08C579211D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649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CBE75A38-971D-44C9-9DDA-821895B6D4C7}" type="datetimeFigureOut">
              <a:rPr lang="en-US" smtClean="0"/>
              <a:pPr/>
              <a:t>5/20/14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1B8EA14D-D61D-465F-9360-37AD349E13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719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gb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t="15543" r="1932" b="17833"/>
          <a:stretch/>
        </p:blipFill>
        <p:spPr>
          <a:xfrm>
            <a:off x="0" y="786564"/>
            <a:ext cx="9144000" cy="4887594"/>
          </a:xfrm>
          <a:prstGeom prst="rect">
            <a:avLst/>
          </a:prstGeom>
        </p:spPr>
      </p:pic>
      <p:pic>
        <p:nvPicPr>
          <p:cNvPr id="7" name="Picture 6" descr="NUidentity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38" y="5972119"/>
            <a:ext cx="3047062" cy="6201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593" y="2232005"/>
            <a:ext cx="7959607" cy="1470025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593" y="3847629"/>
            <a:ext cx="7959607" cy="707437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12" descr="MMM_lockup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5003800"/>
            <a:ext cx="4053395" cy="26797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22571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279407"/>
            <a:ext cx="9144000" cy="51740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069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t">
            <a:norm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60497"/>
            <a:ext cx="6422571" cy="22828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60379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gbg.jpg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t="15543" r="1932" b="178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A9A9C"/>
        </a:buClr>
        <a:buFont typeface="Arial"/>
        <a:buChar char="•"/>
        <a:defRPr sz="2400" kern="1200">
          <a:solidFill>
            <a:srgbClr val="FFFFF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1A9A9C"/>
        </a:buClr>
        <a:buFont typeface="Arial"/>
        <a:buChar char="–"/>
        <a:defRPr sz="2400" kern="1200">
          <a:solidFill>
            <a:srgbClr val="FFFFF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1A9A9C"/>
        </a:buClr>
        <a:buFont typeface="Arial"/>
        <a:buChar char="•"/>
        <a:defRPr sz="2400" kern="1200">
          <a:solidFill>
            <a:srgbClr val="FFFFF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1A9A9C"/>
        </a:buClr>
        <a:buFont typeface="Arial"/>
        <a:buChar char="–"/>
        <a:defRPr sz="2400" kern="1200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1A9A9C"/>
        </a:buClr>
        <a:buFont typeface="Arial"/>
        <a:buChar char="»"/>
        <a:defRPr sz="240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13615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>Kellogg School of Management-Northwestern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Kay Meyer</dc:creator>
  <cp:lastModifiedBy>Carol Forsythe</cp:lastModifiedBy>
  <cp:revision>603</cp:revision>
  <cp:lastPrinted>2013-10-24T12:43:19Z</cp:lastPrinted>
  <dcterms:created xsi:type="dcterms:W3CDTF">2010-09-15T14:22:59Z</dcterms:created>
  <dcterms:modified xsi:type="dcterms:W3CDTF">2014-05-20T18:40:32Z</dcterms:modified>
</cp:coreProperties>
</file>