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75" r:id="rId5"/>
    <p:sldMasterId id="2147483683" r:id="rId6"/>
  </p:sldMasterIdLst>
  <p:notesMasterIdLst>
    <p:notesMasterId r:id="rId18"/>
  </p:notesMasterIdLst>
  <p:handoutMasterIdLst>
    <p:handoutMasterId r:id="rId19"/>
  </p:handoutMasterIdLst>
  <p:sldIdLst>
    <p:sldId id="330" r:id="rId7"/>
    <p:sldId id="353" r:id="rId8"/>
    <p:sldId id="354" r:id="rId9"/>
    <p:sldId id="357" r:id="rId10"/>
    <p:sldId id="338" r:id="rId11"/>
    <p:sldId id="349" r:id="rId12"/>
    <p:sldId id="360" r:id="rId13"/>
    <p:sldId id="361" r:id="rId14"/>
    <p:sldId id="348" r:id="rId15"/>
    <p:sldId id="356" r:id="rId16"/>
    <p:sldId id="325"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5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ma Valind" initials="EV" lastIdx="2" clrIdx="6">
    <p:extLst>
      <p:ext uri="{19B8F6BF-5375-455C-9EA6-DF929625EA0E}">
        <p15:presenceInfo xmlns:p15="http://schemas.microsoft.com/office/powerpoint/2012/main" userId="a301050387052fda" providerId="Windows Live"/>
      </p:ext>
    </p:extLst>
  </p:cmAuthor>
  <p:cmAuthor id="1" name="Frits Sollewijn Gelpke" initials="FSG" lastIdx="0" clrIdx="0">
    <p:extLst>
      <p:ext uri="{19B8F6BF-5375-455C-9EA6-DF929625EA0E}">
        <p15:presenceInfo xmlns:p15="http://schemas.microsoft.com/office/powerpoint/2012/main" userId="Frits Sollewijn Gelpke" providerId="None"/>
      </p:ext>
    </p:extLst>
  </p:cmAuthor>
  <p:cmAuthor id="8" name="Emma Valind" initials="EV [2]" lastIdx="3" clrIdx="7">
    <p:extLst>
      <p:ext uri="{19B8F6BF-5375-455C-9EA6-DF929625EA0E}">
        <p15:presenceInfo xmlns:p15="http://schemas.microsoft.com/office/powerpoint/2012/main" userId="S::evn6138@ads.northwestern.edu::a472aefd-82f1-48b2-a8f2-7bda61494d8b" providerId="AD"/>
      </p:ext>
    </p:extLst>
  </p:cmAuthor>
  <p:cmAuthor id="2" name="Michelle L. Egner" initials="MLE" lastIdx="1" clrIdx="1">
    <p:extLst>
      <p:ext uri="{19B8F6BF-5375-455C-9EA6-DF929625EA0E}">
        <p15:presenceInfo xmlns:p15="http://schemas.microsoft.com/office/powerpoint/2012/main" userId="75ddabb8-2170-4056-bdbb-de30efbdf90e" providerId="Windows Live"/>
      </p:ext>
    </p:extLst>
  </p:cmAuthor>
  <p:cmAuthor id="9" name="Catherine Bullard" initials="CB [2]" lastIdx="3" clrIdx="8">
    <p:extLst>
      <p:ext uri="{19B8F6BF-5375-455C-9EA6-DF929625EA0E}">
        <p15:presenceInfo xmlns:p15="http://schemas.microsoft.com/office/powerpoint/2012/main" userId="S::cmb696@ads.northwestern.edu::e7025070-b6c4-4c46-a49d-1c1cdae810ce" providerId="AD"/>
      </p:ext>
    </p:extLst>
  </p:cmAuthor>
  <p:cmAuthor id="3" name="Allison Jean Welton" initials="" lastIdx="0" clrIdx="2"/>
  <p:cmAuthor id="4" name="Jennifer Johnson" initials="JJ" lastIdx="5" clrIdx="3">
    <p:extLst>
      <p:ext uri="{19B8F6BF-5375-455C-9EA6-DF929625EA0E}">
        <p15:presenceInfo xmlns:p15="http://schemas.microsoft.com/office/powerpoint/2012/main" userId="S-1-5-21-16402237-227028346-1885625156-67098" providerId="AD"/>
      </p:ext>
    </p:extLst>
  </p:cmAuthor>
  <p:cmAuthor id="5" name="Catherine Bullard" initials="CB" lastIdx="8" clrIdx="4">
    <p:extLst>
      <p:ext uri="{19B8F6BF-5375-455C-9EA6-DF929625EA0E}">
        <p15:presenceInfo xmlns:p15="http://schemas.microsoft.com/office/powerpoint/2012/main" userId="S-1-5-21-16402237-227028346-1885625156-166557" providerId="AD"/>
      </p:ext>
    </p:extLst>
  </p:cmAuthor>
  <p:cmAuthor id="6" name="hannah persson" initials="hp" lastIdx="21" clrIdx="5">
    <p:extLst>
      <p:ext uri="{19B8F6BF-5375-455C-9EA6-DF929625EA0E}">
        <p15:presenceInfo xmlns:p15="http://schemas.microsoft.com/office/powerpoint/2012/main" userId="cf480ff106b193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46F"/>
    <a:srgbClr val="403152"/>
    <a:srgbClr val="0000FF"/>
    <a:srgbClr val="B9E5E1"/>
    <a:srgbClr val="215968"/>
    <a:srgbClr val="262626"/>
    <a:srgbClr val="B2CB7F"/>
    <a:srgbClr val="C0504D"/>
    <a:srgbClr val="77933C"/>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guide orient="horz" pos="425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ata4.xml.rels><?xml version="1.0" encoding="UTF-8" standalone="yes"?>
<Relationships xmlns="http://schemas.openxmlformats.org/package/2006/relationships"><Relationship Id="rId3" Type="http://schemas.openxmlformats.org/officeDocument/2006/relationships/hyperlink" Target="https://www.kellogg.northwestern.edu/-/media/files/corporate-support/confirmed_speaker_sheet.ashx?la=en&amp;hash=A5C017BF07398246100C04D318D653E3&amp;hash=A5C017BF07398246100C04D318D653E3" TargetMode="External"/><Relationship Id="rId2" Type="http://schemas.openxmlformats.org/officeDocument/2006/relationships/hyperlink" Target="https://www.kellogg.northwestern.edu/serial/clubs-events/club-resources/inviting-a-speaker.aspx" TargetMode="External"/><Relationship Id="rId1" Type="http://schemas.openxmlformats.org/officeDocument/2006/relationships/hyperlink" Target="mailto:corporateengagement@kellogg.northwestern.edu"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6.png"/></Relationships>
</file>

<file path=ppt/diagrams/_rels/data7.xml.rels><?xml version="1.0" encoding="UTF-8" standalone="yes"?>
<Relationships xmlns="http://schemas.openxmlformats.org/package/2006/relationships"><Relationship Id="rId3" Type="http://schemas.openxmlformats.org/officeDocument/2006/relationships/hyperlink" Target="https://www.kellogg.northwestern.edu/serial/clubs-events/club-resources/soliciting-sponsorship.aspx" TargetMode="External"/><Relationship Id="rId2" Type="http://schemas.openxmlformats.org/officeDocument/2006/relationships/hyperlink" Target="https://www.kellogg.northwestern.edu/serial/clubs-events/club-resources/inviting-a-speaker.aspx" TargetMode="External"/><Relationship Id="rId1" Type="http://schemas.openxmlformats.org/officeDocument/2006/relationships/hyperlink" Target="https://www.kellogg.northwestern.edu/-/media/files/corporate-support/confirmed_speaker_sheet.ashx?la=en&amp;hash=A5C017BF07398246100C04D318D653E3&amp;hash=A5C017BF07398246100C04D318D653E3" TargetMode="Externa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rawing4.xml.rels><?xml version="1.0" encoding="UTF-8" standalone="yes"?>
<Relationships xmlns="http://schemas.openxmlformats.org/package/2006/relationships"><Relationship Id="rId3" Type="http://schemas.openxmlformats.org/officeDocument/2006/relationships/hyperlink" Target="https://www.kellogg.northwestern.edu/-/media/files/corporate-support/confirmed_speaker_sheet.ashx?la=en&amp;hash=A5C017BF07398246100C04D318D653E3&amp;hash=A5C017BF07398246100C04D318D653E3" TargetMode="External"/><Relationship Id="rId2" Type="http://schemas.openxmlformats.org/officeDocument/2006/relationships/hyperlink" Target="https://www.kellogg.northwestern.edu/serial/clubs-events/club-resources/inviting-a-speaker.aspx" TargetMode="External"/><Relationship Id="rId1" Type="http://schemas.openxmlformats.org/officeDocument/2006/relationships/hyperlink" Target="mailto:corporateengagement@kellogg.northwestern.edu"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6.png"/></Relationships>
</file>

<file path=ppt/diagrams/_rels/drawing7.xml.rels><?xml version="1.0" encoding="UTF-8" standalone="yes"?>
<Relationships xmlns="http://schemas.openxmlformats.org/package/2006/relationships"><Relationship Id="rId3" Type="http://schemas.openxmlformats.org/officeDocument/2006/relationships/hyperlink" Target="https://www.kellogg.northwestern.edu/serial/clubs-events/club-resources/inviting-a-speaker.aspx" TargetMode="External"/><Relationship Id="rId2" Type="http://schemas.openxmlformats.org/officeDocument/2006/relationships/image" Target="../media/image17.jpeg"/><Relationship Id="rId1" Type="http://schemas.openxmlformats.org/officeDocument/2006/relationships/hyperlink" Target="https://www.kellogg.northwestern.edu/-/media/files/corporate-support/confirmed_speaker_sheet.ashx?la=en&amp;hash=A5C017BF07398246100C04D318D653E3&amp;hash=A5C017BF07398246100C04D318D653E3" TargetMode="External"/><Relationship Id="rId6" Type="http://schemas.openxmlformats.org/officeDocument/2006/relationships/image" Target="../media/image19.jpeg"/><Relationship Id="rId5" Type="http://schemas.openxmlformats.org/officeDocument/2006/relationships/hyperlink" Target="https://www.kellogg.northwestern.edu/serial/clubs-events/club-resources/soliciting-sponsorship.aspx" TargetMode="External"/><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294F2E-E8AD-425E-BBD9-A4C41ADC081D}"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AF03D219-0C99-450A-ACDF-424E8B22CAED}">
      <dgm:prSet phldrT="[Text]" custT="1"/>
      <dgm:spPr/>
      <dgm:t>
        <a:bodyPr/>
        <a:lstStyle/>
        <a:p>
          <a:r>
            <a:rPr lang="en-US" sz="1400">
              <a:latin typeface="Adobe Fan Heiti Std B" panose="020B0700000000000000" pitchFamily="34" charset="-128"/>
              <a:ea typeface="Adobe Fan Heiti Std B"/>
            </a:rPr>
            <a:t>Kellogg Networking Nights</a:t>
          </a:r>
        </a:p>
      </dgm:t>
    </dgm:pt>
    <dgm:pt modelId="{E5CEA674-2818-472F-984E-2C9F44325CB7}" type="parTrans" cxnId="{95E4C886-8D9E-4C6A-9576-4776AC2A9ECA}">
      <dgm:prSet/>
      <dgm:spPr/>
      <dgm:t>
        <a:bodyPr/>
        <a:lstStyle/>
        <a:p>
          <a:endParaRPr lang="en-US"/>
        </a:p>
      </dgm:t>
    </dgm:pt>
    <dgm:pt modelId="{018DB017-4237-4C32-AEC2-30AAB8C49990}" type="sibTrans" cxnId="{95E4C886-8D9E-4C6A-9576-4776AC2A9ECA}">
      <dgm:prSet/>
      <dgm:spPr/>
      <dgm:t>
        <a:bodyPr/>
        <a:lstStyle/>
        <a:p>
          <a:endParaRPr lang="en-US"/>
        </a:p>
      </dgm:t>
    </dgm:pt>
    <dgm:pt modelId="{9C855C7D-3345-42F0-AAB9-F64673D2480E}">
      <dgm:prSet phldrT="[Text]" custT="1"/>
      <dgm:spPr/>
      <dgm:t>
        <a:bodyPr/>
        <a:lstStyle/>
        <a:p>
          <a:pPr rtl="0"/>
          <a:r>
            <a:rPr lang="en-US" sz="1400">
              <a:latin typeface="Adobe Fan Heiti Std B" panose="020B0700000000000000" pitchFamily="34" charset="-128"/>
              <a:ea typeface="Adobe Fan Heiti Std B"/>
            </a:rPr>
            <a:t>Corporate Presentations </a:t>
          </a:r>
        </a:p>
      </dgm:t>
    </dgm:pt>
    <dgm:pt modelId="{3C0C9476-B1B5-401A-A86D-9D604A2E9676}" type="parTrans" cxnId="{0155793F-E81F-44B7-A53A-CC112DE3AE81}">
      <dgm:prSet/>
      <dgm:spPr/>
      <dgm:t>
        <a:bodyPr/>
        <a:lstStyle/>
        <a:p>
          <a:endParaRPr lang="en-US"/>
        </a:p>
      </dgm:t>
    </dgm:pt>
    <dgm:pt modelId="{DFA9F77A-9686-4B36-8BC2-076D6A2B74C1}" type="sibTrans" cxnId="{0155793F-E81F-44B7-A53A-CC112DE3AE81}">
      <dgm:prSet/>
      <dgm:spPr/>
      <dgm:t>
        <a:bodyPr/>
        <a:lstStyle/>
        <a:p>
          <a:endParaRPr lang="en-US"/>
        </a:p>
      </dgm:t>
    </dgm:pt>
    <dgm:pt modelId="{D01FA904-1D6C-41B3-AEA7-BB1BAF187FFA}">
      <dgm:prSet phldrT="[Text]" custT="1"/>
      <dgm:spPr/>
      <dgm:t>
        <a:bodyPr/>
        <a:lstStyle/>
        <a:p>
          <a:pPr rtl="0"/>
          <a:r>
            <a:rPr lang="en-US" sz="1050" b="0" i="0">
              <a:latin typeface="Adobe Fan Heiti Std B" panose="020B0700000000000000" pitchFamily="34" charset="-128"/>
              <a:ea typeface="Adobe Fan Heiti Std B"/>
            </a:rPr>
            <a:t>Recruiting-focused presentations, organized by the CMC and corporate recruiters, to showcase company-specific career opportunities for MBA students. </a:t>
          </a:r>
          <a:endParaRPr lang="en-US" sz="1050">
            <a:latin typeface="Adobe Fan Heiti Std B" panose="020B0700000000000000" pitchFamily="34" charset="-128"/>
            <a:ea typeface="Adobe Fan Heiti Std B"/>
          </a:endParaRPr>
        </a:p>
      </dgm:t>
    </dgm:pt>
    <dgm:pt modelId="{7F8C1C97-2F51-456E-AF21-7C7F99679D31}" type="parTrans" cxnId="{CEC4B817-FA51-416D-A1C1-53B65607E903}">
      <dgm:prSet/>
      <dgm:spPr/>
      <dgm:t>
        <a:bodyPr/>
        <a:lstStyle/>
        <a:p>
          <a:endParaRPr lang="en-US"/>
        </a:p>
      </dgm:t>
    </dgm:pt>
    <dgm:pt modelId="{8F89825B-8D16-411F-BC49-67CE30AFBA86}" type="sibTrans" cxnId="{CEC4B817-FA51-416D-A1C1-53B65607E903}">
      <dgm:prSet/>
      <dgm:spPr/>
      <dgm:t>
        <a:bodyPr/>
        <a:lstStyle/>
        <a:p>
          <a:endParaRPr lang="en-US"/>
        </a:p>
      </dgm:t>
    </dgm:pt>
    <dgm:pt modelId="{E6AFF36A-2B95-483A-B1B8-3C1E81BE5907}">
      <dgm:prSet phldrT="[Text]" custT="1"/>
      <dgm:spPr/>
      <dgm:t>
        <a:bodyPr/>
        <a:lstStyle/>
        <a:p>
          <a:pPr rtl="0"/>
          <a:r>
            <a:rPr lang="en-US" sz="1050" b="0" u="none">
              <a:latin typeface="Adobe Fan Heiti Std B" panose="020B0700000000000000" pitchFamily="34" charset="-128"/>
              <a:ea typeface="Adobe Fan Heiti Std B" panose="020B0700000000000000" pitchFamily="34" charset="-128"/>
            </a:rPr>
            <a:t>Recruiting-focused networking nights for companies currently recruiting or planning to recruit Kellogg talent.</a:t>
          </a:r>
        </a:p>
      </dgm:t>
    </dgm:pt>
    <dgm:pt modelId="{1DD1756C-F4F4-4839-8D29-50820FC55CA1}" type="parTrans" cxnId="{DF4C89C2-62AE-43FA-8C47-E4D753DB0FEB}">
      <dgm:prSet/>
      <dgm:spPr/>
      <dgm:t>
        <a:bodyPr/>
        <a:lstStyle/>
        <a:p>
          <a:endParaRPr lang="en-US"/>
        </a:p>
      </dgm:t>
    </dgm:pt>
    <dgm:pt modelId="{A8A70717-6833-4E1A-84C5-22F5FCC2DDAB}" type="sibTrans" cxnId="{DF4C89C2-62AE-43FA-8C47-E4D753DB0FEB}">
      <dgm:prSet/>
      <dgm:spPr/>
      <dgm:t>
        <a:bodyPr/>
        <a:lstStyle/>
        <a:p>
          <a:endParaRPr lang="en-US"/>
        </a:p>
      </dgm:t>
    </dgm:pt>
    <dgm:pt modelId="{1A1258DC-351E-4C76-89D0-0C1850542DD7}">
      <dgm:prSet phldrT="[Text]" custT="1"/>
      <dgm:spPr/>
      <dgm:t>
        <a:bodyPr/>
        <a:lstStyle/>
        <a:p>
          <a:r>
            <a:rPr lang="en-US" sz="1400">
              <a:latin typeface="Adobe Fan Heiti Std B" panose="020B0700000000000000" pitchFamily="34" charset="-128"/>
              <a:ea typeface="Adobe Fan Heiti Std B"/>
            </a:rPr>
            <a:t>Coffee Chats</a:t>
          </a:r>
        </a:p>
      </dgm:t>
    </dgm:pt>
    <dgm:pt modelId="{2D54B2A3-E2C0-464B-9EE0-EFC0993608C7}" type="parTrans" cxnId="{539170E1-DB50-47F3-B087-B5597B7FC747}">
      <dgm:prSet/>
      <dgm:spPr/>
      <dgm:t>
        <a:bodyPr/>
        <a:lstStyle/>
        <a:p>
          <a:endParaRPr lang="en-US"/>
        </a:p>
      </dgm:t>
    </dgm:pt>
    <dgm:pt modelId="{5CC22F90-D26F-4C75-9570-25C4BB1E6770}" type="sibTrans" cxnId="{539170E1-DB50-47F3-B087-B5597B7FC747}">
      <dgm:prSet/>
      <dgm:spPr/>
      <dgm:t>
        <a:bodyPr/>
        <a:lstStyle/>
        <a:p>
          <a:endParaRPr lang="en-US"/>
        </a:p>
      </dgm:t>
    </dgm:pt>
    <dgm:pt modelId="{869129AB-E8C5-488C-9658-55C7C4649031}">
      <dgm:prSet phldrT="[Text]" custT="1"/>
      <dgm:spPr/>
      <dgm:t>
        <a:bodyPr/>
        <a:lstStyle/>
        <a:p>
          <a:r>
            <a:rPr lang="en-US" sz="1050">
              <a:latin typeface="Adobe Fan Heiti Std B" panose="020B0700000000000000" pitchFamily="34" charset="-128"/>
              <a:ea typeface="Adobe Fan Heiti Std B"/>
            </a:rPr>
            <a:t>Scheduled by the CMC and corporate recruiters, these one-on-one or small-group discussions give students the chance for a stellar first impression with the company and are great to include in club newsletters.</a:t>
          </a:r>
        </a:p>
      </dgm:t>
    </dgm:pt>
    <dgm:pt modelId="{5BC0D3FD-EEA3-49C3-9397-C735517952BA}" type="parTrans" cxnId="{3FA8098B-E0EC-47B3-9A9F-FC8FBC12360F}">
      <dgm:prSet/>
      <dgm:spPr/>
      <dgm:t>
        <a:bodyPr/>
        <a:lstStyle/>
        <a:p>
          <a:endParaRPr lang="en-US"/>
        </a:p>
      </dgm:t>
    </dgm:pt>
    <dgm:pt modelId="{44AC13CC-3FE6-4969-8BAD-202A289D87C6}" type="sibTrans" cxnId="{3FA8098B-E0EC-47B3-9A9F-FC8FBC12360F}">
      <dgm:prSet/>
      <dgm:spPr/>
      <dgm:t>
        <a:bodyPr/>
        <a:lstStyle/>
        <a:p>
          <a:endParaRPr lang="en-US"/>
        </a:p>
      </dgm:t>
    </dgm:pt>
    <dgm:pt modelId="{87016A6A-DB90-4252-9464-1B7C67051B9E}">
      <dgm:prSet phldrT="[Text]" custT="1"/>
      <dgm:spPr/>
      <dgm:t>
        <a:bodyPr/>
        <a:lstStyle/>
        <a:p>
          <a:r>
            <a:rPr lang="en-US" sz="1400">
              <a:latin typeface="Adobe Fan Heiti Std B" panose="020B0700000000000000" pitchFamily="34" charset="-128"/>
              <a:ea typeface="Adobe Fan Heiti Std B"/>
            </a:rPr>
            <a:t>Job Postings</a:t>
          </a:r>
        </a:p>
      </dgm:t>
    </dgm:pt>
    <dgm:pt modelId="{A22B1FFA-97D9-43F6-B034-1005A1BEA882}" type="parTrans" cxnId="{0F9946A5-39CE-44CA-B4DA-4E995B9593F4}">
      <dgm:prSet/>
      <dgm:spPr/>
      <dgm:t>
        <a:bodyPr/>
        <a:lstStyle/>
        <a:p>
          <a:endParaRPr lang="en-US"/>
        </a:p>
      </dgm:t>
    </dgm:pt>
    <dgm:pt modelId="{5A1A2007-615F-4217-9D8F-00E8C3921D81}" type="sibTrans" cxnId="{0F9946A5-39CE-44CA-B4DA-4E995B9593F4}">
      <dgm:prSet/>
      <dgm:spPr/>
      <dgm:t>
        <a:bodyPr/>
        <a:lstStyle/>
        <a:p>
          <a:endParaRPr lang="en-US"/>
        </a:p>
      </dgm:t>
    </dgm:pt>
    <dgm:pt modelId="{52E0F3A7-35C7-43CC-8F01-319C87577BF7}">
      <dgm:prSet phldrT="[Text]" custT="1"/>
      <dgm:spPr/>
      <dgm:t>
        <a:bodyPr/>
        <a:lstStyle/>
        <a:p>
          <a:r>
            <a:rPr lang="en-US" sz="1050" dirty="0">
              <a:latin typeface="Adobe Fan Heiti Std B" panose="020B0700000000000000" pitchFamily="34" charset="-128"/>
              <a:ea typeface="Adobe Fan Heiti Std B"/>
            </a:rPr>
            <a:t>Hear about a role from a company rep? Put it in your club newsletter and share your contact with the CMC. We will get the role posted on the job board and build a long-term relationship with the company.</a:t>
          </a:r>
        </a:p>
      </dgm:t>
    </dgm:pt>
    <dgm:pt modelId="{719FBA90-08C5-4369-9836-C11C0DC0CF81}" type="parTrans" cxnId="{20FFCEF9-795B-4396-BC89-9B4FA41F92F9}">
      <dgm:prSet/>
      <dgm:spPr/>
      <dgm:t>
        <a:bodyPr/>
        <a:lstStyle/>
        <a:p>
          <a:endParaRPr lang="en-US"/>
        </a:p>
      </dgm:t>
    </dgm:pt>
    <dgm:pt modelId="{BE42FF27-55DD-4BCA-8196-30AD07A78B21}" type="sibTrans" cxnId="{20FFCEF9-795B-4396-BC89-9B4FA41F92F9}">
      <dgm:prSet/>
      <dgm:spPr/>
      <dgm:t>
        <a:bodyPr/>
        <a:lstStyle/>
        <a:p>
          <a:endParaRPr lang="en-US"/>
        </a:p>
      </dgm:t>
    </dgm:pt>
    <dgm:pt modelId="{A6142BCA-F4F3-414C-B1AA-D54FA32C3FF9}">
      <dgm:prSet phldrT="[Text]" custT="1"/>
      <dgm:spPr>
        <a:noFill/>
        <a:ln>
          <a:noFill/>
        </a:ln>
      </dgm:spPr>
      <dgm:t>
        <a:bodyPr/>
        <a:lstStyle/>
        <a:p>
          <a:endParaRPr lang="en-US" sz="1400">
            <a:latin typeface="Adobe Fan Heiti Std B" panose="020B0700000000000000" pitchFamily="34" charset="-128"/>
            <a:ea typeface="Adobe Fan Heiti Std B" panose="020B0700000000000000" pitchFamily="34" charset="-128"/>
          </a:endParaRPr>
        </a:p>
      </dgm:t>
    </dgm:pt>
    <dgm:pt modelId="{FD0257C7-C462-4009-8157-B7B7AD66BF49}" type="parTrans" cxnId="{2A4B1309-A42D-4310-ADE3-04B276B83611}">
      <dgm:prSet/>
      <dgm:spPr/>
      <dgm:t>
        <a:bodyPr/>
        <a:lstStyle/>
        <a:p>
          <a:endParaRPr lang="en-US"/>
        </a:p>
      </dgm:t>
    </dgm:pt>
    <dgm:pt modelId="{F09C4E72-5F6A-4F5A-B828-ED1CDD8F293B}" type="sibTrans" cxnId="{2A4B1309-A42D-4310-ADE3-04B276B83611}">
      <dgm:prSet/>
      <dgm:spPr/>
      <dgm:t>
        <a:bodyPr/>
        <a:lstStyle/>
        <a:p>
          <a:endParaRPr lang="en-US"/>
        </a:p>
      </dgm:t>
    </dgm:pt>
    <dgm:pt modelId="{5A98ACA4-FCFF-4A29-93D7-024E33A55D14}">
      <dgm:prSet custT="1"/>
      <dgm:spPr/>
      <dgm:t>
        <a:bodyPr/>
        <a:lstStyle/>
        <a:p>
          <a:pPr rtl="0"/>
          <a:r>
            <a:rPr lang="en-US" sz="1050" b="1" u="sng">
              <a:latin typeface="Adobe Fan Heiti Std B" panose="020B0700000000000000" pitchFamily="34" charset="-128"/>
              <a:ea typeface="Adobe Fan Heiti Std B" panose="020B0700000000000000" pitchFamily="34" charset="-128"/>
            </a:rPr>
            <a:t>First-Year and Second-Year KNN</a:t>
          </a:r>
          <a:r>
            <a:rPr lang="en-US" sz="1050">
              <a:latin typeface="Adobe Fan Heiti Std B" panose="020B0700000000000000" pitchFamily="34" charset="-128"/>
              <a:ea typeface="Adobe Fan Heiti Std B" panose="020B0700000000000000" pitchFamily="34" charset="-128"/>
            </a:rPr>
            <a:t>: Monday, October 3, 2022</a:t>
          </a:r>
        </a:p>
      </dgm:t>
    </dgm:pt>
    <dgm:pt modelId="{678DF6C2-3B70-4F7A-8CA8-F280EB5BFA20}" type="sibTrans" cxnId="{5AA68377-6B02-4609-BE3C-E2AB8CD06C18}">
      <dgm:prSet/>
      <dgm:spPr/>
      <dgm:t>
        <a:bodyPr/>
        <a:lstStyle/>
        <a:p>
          <a:endParaRPr lang="en-US"/>
        </a:p>
      </dgm:t>
    </dgm:pt>
    <dgm:pt modelId="{9741B4DC-8CC2-4707-B5FE-E28B19354AD0}" type="parTrans" cxnId="{5AA68377-6B02-4609-BE3C-E2AB8CD06C18}">
      <dgm:prSet/>
      <dgm:spPr/>
      <dgm:t>
        <a:bodyPr/>
        <a:lstStyle/>
        <a:p>
          <a:endParaRPr lang="en-US"/>
        </a:p>
      </dgm:t>
    </dgm:pt>
    <dgm:pt modelId="{B134B8C6-93C4-4D58-9BD6-FAA9EEF905FB}">
      <dgm:prSet phldr="0" custT="1"/>
      <dgm:spPr/>
      <dgm:t>
        <a:bodyPr/>
        <a:lstStyle/>
        <a:p>
          <a:pPr rtl="0"/>
          <a:r>
            <a:rPr lang="en-US" sz="1050" b="1" u="sng">
              <a:latin typeface="Adobe Fan Heiti Std B" panose="020B0700000000000000" pitchFamily="34" charset="-128"/>
              <a:ea typeface="Adobe Fan Heiti Std B" panose="020B0700000000000000" pitchFamily="34" charset="-128"/>
            </a:rPr>
            <a:t>S</a:t>
          </a:r>
          <a:r>
            <a:rPr lang="en-US" sz="1050" b="1" u="sng">
              <a:latin typeface="Adobe Fan Heiti Std B" panose="020B0700000000000000" pitchFamily="34" charset="-128"/>
              <a:ea typeface="Adobe Fan Heiti Std B" panose="020B0700000000000000" pitchFamily="34" charset="-128"/>
              <a:cs typeface="Arial"/>
            </a:rPr>
            <a:t>econd-Year-Only KNN</a:t>
          </a:r>
          <a:r>
            <a:rPr lang="en-US" sz="1050">
              <a:latin typeface="Adobe Fan Heiti Std B" panose="020B0700000000000000" pitchFamily="34" charset="-128"/>
              <a:ea typeface="Adobe Fan Heiti Std B" panose="020B0700000000000000" pitchFamily="34" charset="-128"/>
              <a:cs typeface="Arial"/>
            </a:rPr>
            <a:t>: Monday, September 19</a:t>
          </a:r>
          <a:r>
            <a:rPr lang="en-US" sz="1050">
              <a:latin typeface="Adobe Fan Heiti Std B" panose="020B0700000000000000" pitchFamily="34" charset="-128"/>
              <a:ea typeface="Adobe Fan Heiti Std B" panose="020B0700000000000000" pitchFamily="34" charset="-128"/>
            </a:rPr>
            <a:t>, 2022</a:t>
          </a:r>
        </a:p>
      </dgm:t>
    </dgm:pt>
    <dgm:pt modelId="{45841F2C-FB59-49C7-8F38-26D0BEC46362}" type="parTrans" cxnId="{B649D8DC-858A-48E5-962B-799112FF5DCB}">
      <dgm:prSet/>
      <dgm:spPr/>
    </dgm:pt>
    <dgm:pt modelId="{D41371CD-5856-4E45-90C9-87DC5593C282}" type="sibTrans" cxnId="{B649D8DC-858A-48E5-962B-799112FF5DCB}">
      <dgm:prSet/>
      <dgm:spPr/>
    </dgm:pt>
    <dgm:pt modelId="{DBDF93A1-32CB-414D-98FE-37278A8572F2}" type="pres">
      <dgm:prSet presAssocID="{6B294F2E-E8AD-425E-BBD9-A4C41ADC081D}" presName="linear" presStyleCnt="0">
        <dgm:presLayoutVars>
          <dgm:dir/>
          <dgm:animLvl val="lvl"/>
          <dgm:resizeHandles val="exact"/>
        </dgm:presLayoutVars>
      </dgm:prSet>
      <dgm:spPr/>
    </dgm:pt>
    <dgm:pt modelId="{32F1C529-2027-4AB8-9189-13887423995B}" type="pres">
      <dgm:prSet presAssocID="{AF03D219-0C99-450A-ACDF-424E8B22CAED}" presName="parentLin" presStyleCnt="0"/>
      <dgm:spPr/>
    </dgm:pt>
    <dgm:pt modelId="{876C9D20-6715-45D7-9E02-D12DD076371C}" type="pres">
      <dgm:prSet presAssocID="{AF03D219-0C99-450A-ACDF-424E8B22CAED}" presName="parentLeftMargin" presStyleLbl="node1" presStyleIdx="0" presStyleCnt="5"/>
      <dgm:spPr/>
    </dgm:pt>
    <dgm:pt modelId="{740FF662-6DD5-44B1-9935-48096BA292CA}" type="pres">
      <dgm:prSet presAssocID="{AF03D219-0C99-450A-ACDF-424E8B22CAED}" presName="parentText" presStyleLbl="node1" presStyleIdx="0" presStyleCnt="5" custLinFactNeighborY="-31262">
        <dgm:presLayoutVars>
          <dgm:chMax val="0"/>
          <dgm:bulletEnabled val="1"/>
        </dgm:presLayoutVars>
      </dgm:prSet>
      <dgm:spPr/>
    </dgm:pt>
    <dgm:pt modelId="{A99CE957-4A0B-4476-A945-D90A452AA996}" type="pres">
      <dgm:prSet presAssocID="{AF03D219-0C99-450A-ACDF-424E8B22CAED}" presName="negativeSpace" presStyleCnt="0"/>
      <dgm:spPr/>
    </dgm:pt>
    <dgm:pt modelId="{5BA36B39-1F11-4C4E-8FE7-A055B8EDDCF7}" type="pres">
      <dgm:prSet presAssocID="{AF03D219-0C99-450A-ACDF-424E8B22CAED}" presName="childText" presStyleLbl="conFgAcc1" presStyleIdx="0" presStyleCnt="5" custLinFactNeighborY="-92028">
        <dgm:presLayoutVars>
          <dgm:bulletEnabled val="1"/>
        </dgm:presLayoutVars>
      </dgm:prSet>
      <dgm:spPr/>
    </dgm:pt>
    <dgm:pt modelId="{DCEF0C2B-E5E5-4670-B45F-32EFDE2D0E83}" type="pres">
      <dgm:prSet presAssocID="{018DB017-4237-4C32-AEC2-30AAB8C49990}" presName="spaceBetweenRectangles" presStyleCnt="0"/>
      <dgm:spPr/>
    </dgm:pt>
    <dgm:pt modelId="{941A6D89-2DE5-476E-BC3D-E02DA34DA22C}" type="pres">
      <dgm:prSet presAssocID="{9C855C7D-3345-42F0-AAB9-F64673D2480E}" presName="parentLin" presStyleCnt="0"/>
      <dgm:spPr/>
    </dgm:pt>
    <dgm:pt modelId="{690F25B4-B648-4ABE-9AFC-C7A93BDBB912}" type="pres">
      <dgm:prSet presAssocID="{9C855C7D-3345-42F0-AAB9-F64673D2480E}" presName="parentLeftMargin" presStyleLbl="node1" presStyleIdx="0" presStyleCnt="5"/>
      <dgm:spPr/>
    </dgm:pt>
    <dgm:pt modelId="{41D2FE3E-4386-4D7F-A3DC-0AE178932982}" type="pres">
      <dgm:prSet presAssocID="{9C855C7D-3345-42F0-AAB9-F64673D2480E}" presName="parentText" presStyleLbl="node1" presStyleIdx="1" presStyleCnt="5" custLinFactNeighborX="12938" custLinFactNeighborY="5145">
        <dgm:presLayoutVars>
          <dgm:chMax val="0"/>
          <dgm:bulletEnabled val="1"/>
        </dgm:presLayoutVars>
      </dgm:prSet>
      <dgm:spPr/>
    </dgm:pt>
    <dgm:pt modelId="{8009B0FD-E5DE-4FCF-90AE-8FABD0374402}" type="pres">
      <dgm:prSet presAssocID="{9C855C7D-3345-42F0-AAB9-F64673D2480E}" presName="negativeSpace" presStyleCnt="0"/>
      <dgm:spPr/>
    </dgm:pt>
    <dgm:pt modelId="{CB62F952-1F96-4C03-BA25-36F9EDBB1C47}" type="pres">
      <dgm:prSet presAssocID="{9C855C7D-3345-42F0-AAB9-F64673D2480E}" presName="childText" presStyleLbl="conFgAcc1" presStyleIdx="1" presStyleCnt="5" custLinFactNeighborY="83462">
        <dgm:presLayoutVars>
          <dgm:bulletEnabled val="1"/>
        </dgm:presLayoutVars>
      </dgm:prSet>
      <dgm:spPr/>
    </dgm:pt>
    <dgm:pt modelId="{DB4714C9-1BD1-485B-AFA1-F2B75C5D84D7}" type="pres">
      <dgm:prSet presAssocID="{DFA9F77A-9686-4B36-8BC2-076D6A2B74C1}" presName="spaceBetweenRectangles" presStyleCnt="0"/>
      <dgm:spPr/>
    </dgm:pt>
    <dgm:pt modelId="{9E87E6B3-9A2C-48F8-A310-AAA0496D2BD5}" type="pres">
      <dgm:prSet presAssocID="{87016A6A-DB90-4252-9464-1B7C67051B9E}" presName="parentLin" presStyleCnt="0"/>
      <dgm:spPr/>
    </dgm:pt>
    <dgm:pt modelId="{FE99BB09-BADE-4065-84AA-3418EFE6E504}" type="pres">
      <dgm:prSet presAssocID="{87016A6A-DB90-4252-9464-1B7C67051B9E}" presName="parentLeftMargin" presStyleLbl="node1" presStyleIdx="1" presStyleCnt="5"/>
      <dgm:spPr/>
    </dgm:pt>
    <dgm:pt modelId="{2E6DD45B-BC14-4E8D-AB87-80528DF9A32C}" type="pres">
      <dgm:prSet presAssocID="{87016A6A-DB90-4252-9464-1B7C67051B9E}" presName="parentText" presStyleLbl="node1" presStyleIdx="2" presStyleCnt="5" custLinFactNeighborX="10165" custLinFactNeighborY="49475">
        <dgm:presLayoutVars>
          <dgm:chMax val="0"/>
          <dgm:bulletEnabled val="1"/>
        </dgm:presLayoutVars>
      </dgm:prSet>
      <dgm:spPr/>
    </dgm:pt>
    <dgm:pt modelId="{4CF99A1F-BE03-4EF7-AB09-F9877C058660}" type="pres">
      <dgm:prSet presAssocID="{87016A6A-DB90-4252-9464-1B7C67051B9E}" presName="negativeSpace" presStyleCnt="0"/>
      <dgm:spPr/>
    </dgm:pt>
    <dgm:pt modelId="{89F96DC6-6451-4069-B7D8-0A76CF76C8FB}" type="pres">
      <dgm:prSet presAssocID="{87016A6A-DB90-4252-9464-1B7C67051B9E}" presName="childText" presStyleLbl="conFgAcc1" presStyleIdx="2" presStyleCnt="5" custLinFactY="20654" custLinFactNeighborY="100000">
        <dgm:presLayoutVars>
          <dgm:bulletEnabled val="1"/>
        </dgm:presLayoutVars>
      </dgm:prSet>
      <dgm:spPr/>
    </dgm:pt>
    <dgm:pt modelId="{A5480EC2-896C-4BC8-8EAE-00AF3F9897AE}" type="pres">
      <dgm:prSet presAssocID="{5A1A2007-615F-4217-9D8F-00E8C3921D81}" presName="spaceBetweenRectangles" presStyleCnt="0"/>
      <dgm:spPr/>
    </dgm:pt>
    <dgm:pt modelId="{FA339BD3-5E69-455B-BD9C-320C47F41221}" type="pres">
      <dgm:prSet presAssocID="{1A1258DC-351E-4C76-89D0-0C1850542DD7}" presName="parentLin" presStyleCnt="0"/>
      <dgm:spPr/>
    </dgm:pt>
    <dgm:pt modelId="{F20C58D4-EEC1-4498-93AE-93E6A9DC08E2}" type="pres">
      <dgm:prSet presAssocID="{1A1258DC-351E-4C76-89D0-0C1850542DD7}" presName="parentLeftMargin" presStyleLbl="node1" presStyleIdx="2" presStyleCnt="5"/>
      <dgm:spPr/>
    </dgm:pt>
    <dgm:pt modelId="{07DC25E9-CCED-4F50-929E-2A85881901BD}" type="pres">
      <dgm:prSet presAssocID="{1A1258DC-351E-4C76-89D0-0C1850542DD7}" presName="parentText" presStyleLbl="node1" presStyleIdx="3" presStyleCnt="5" custLinFactNeighborX="13976" custLinFactNeighborY="77439">
        <dgm:presLayoutVars>
          <dgm:chMax val="0"/>
          <dgm:bulletEnabled val="1"/>
        </dgm:presLayoutVars>
      </dgm:prSet>
      <dgm:spPr/>
    </dgm:pt>
    <dgm:pt modelId="{4B650D3B-CDD8-4761-B4FB-A5B65DD6DCF8}" type="pres">
      <dgm:prSet presAssocID="{1A1258DC-351E-4C76-89D0-0C1850542DD7}" presName="negativeSpace" presStyleCnt="0"/>
      <dgm:spPr/>
    </dgm:pt>
    <dgm:pt modelId="{35BB9447-A23B-48D1-8CB6-4259EF355D5B}" type="pres">
      <dgm:prSet presAssocID="{1A1258DC-351E-4C76-89D0-0C1850542DD7}" presName="childText" presStyleLbl="conFgAcc1" presStyleIdx="3" presStyleCnt="5" custLinFactY="33857" custLinFactNeighborY="100000">
        <dgm:presLayoutVars>
          <dgm:bulletEnabled val="1"/>
        </dgm:presLayoutVars>
      </dgm:prSet>
      <dgm:spPr/>
    </dgm:pt>
    <dgm:pt modelId="{9BB59AE0-6DE7-42A8-8599-FC2A2B282A5D}" type="pres">
      <dgm:prSet presAssocID="{5CC22F90-D26F-4C75-9570-25C4BB1E6770}" presName="spaceBetweenRectangles" presStyleCnt="0"/>
      <dgm:spPr/>
    </dgm:pt>
    <dgm:pt modelId="{94C6BD8C-8E6A-4F2F-99FF-DB7BAC1A74FB}" type="pres">
      <dgm:prSet presAssocID="{A6142BCA-F4F3-414C-B1AA-D54FA32C3FF9}" presName="parentLin" presStyleCnt="0"/>
      <dgm:spPr/>
    </dgm:pt>
    <dgm:pt modelId="{BC627C13-47EF-4622-99C1-7C0BD0A1FA83}" type="pres">
      <dgm:prSet presAssocID="{A6142BCA-F4F3-414C-B1AA-D54FA32C3FF9}" presName="parentLeftMargin" presStyleLbl="node1" presStyleIdx="3" presStyleCnt="5"/>
      <dgm:spPr/>
    </dgm:pt>
    <dgm:pt modelId="{53946408-2374-44DA-83F3-5CD92E2E0E74}" type="pres">
      <dgm:prSet presAssocID="{A6142BCA-F4F3-414C-B1AA-D54FA32C3FF9}" presName="parentText" presStyleLbl="node1" presStyleIdx="4" presStyleCnt="5">
        <dgm:presLayoutVars>
          <dgm:chMax val="0"/>
          <dgm:bulletEnabled val="1"/>
        </dgm:presLayoutVars>
      </dgm:prSet>
      <dgm:spPr/>
    </dgm:pt>
    <dgm:pt modelId="{D107C65E-D30B-4A11-9DBA-585E386F8A1D}" type="pres">
      <dgm:prSet presAssocID="{A6142BCA-F4F3-414C-B1AA-D54FA32C3FF9}" presName="negativeSpace" presStyleCnt="0"/>
      <dgm:spPr/>
    </dgm:pt>
    <dgm:pt modelId="{A29DA97F-38AB-4606-BEB4-413A63997AB9}" type="pres">
      <dgm:prSet presAssocID="{A6142BCA-F4F3-414C-B1AA-D54FA32C3FF9}" presName="childText" presStyleLbl="conFgAcc1" presStyleIdx="4" presStyleCnt="5">
        <dgm:presLayoutVars>
          <dgm:bulletEnabled val="1"/>
        </dgm:presLayoutVars>
      </dgm:prSet>
      <dgm:spPr>
        <a:noFill/>
        <a:ln>
          <a:noFill/>
        </a:ln>
      </dgm:spPr>
    </dgm:pt>
  </dgm:ptLst>
  <dgm:cxnLst>
    <dgm:cxn modelId="{DBFDDB07-FE73-427B-8F52-B31C53E3C09F}" type="presOf" srcId="{52E0F3A7-35C7-43CC-8F01-319C87577BF7}" destId="{89F96DC6-6451-4069-B7D8-0A76CF76C8FB}" srcOrd="0" destOrd="0" presId="urn:microsoft.com/office/officeart/2005/8/layout/list1"/>
    <dgm:cxn modelId="{2A4B1309-A42D-4310-ADE3-04B276B83611}" srcId="{6B294F2E-E8AD-425E-BBD9-A4C41ADC081D}" destId="{A6142BCA-F4F3-414C-B1AA-D54FA32C3FF9}" srcOrd="4" destOrd="0" parTransId="{FD0257C7-C462-4009-8157-B7B7AD66BF49}" sibTransId="{F09C4E72-5F6A-4F5A-B828-ED1CDD8F293B}"/>
    <dgm:cxn modelId="{444E120E-B65C-4776-B769-7BB6CF907597}" type="presOf" srcId="{B134B8C6-93C4-4D58-9BD6-FAA9EEF905FB}" destId="{5BA36B39-1F11-4C4E-8FE7-A055B8EDDCF7}" srcOrd="0" destOrd="1" presId="urn:microsoft.com/office/officeart/2005/8/layout/list1"/>
    <dgm:cxn modelId="{CEC4B817-FA51-416D-A1C1-53B65607E903}" srcId="{9C855C7D-3345-42F0-AAB9-F64673D2480E}" destId="{D01FA904-1D6C-41B3-AEA7-BB1BAF187FFA}" srcOrd="0" destOrd="0" parTransId="{7F8C1C97-2F51-456E-AF21-7C7F99679D31}" sibTransId="{8F89825B-8D16-411F-BC49-67CE30AFBA86}"/>
    <dgm:cxn modelId="{5DBE2820-78A5-47C3-8EEB-F15E369039D3}" type="presOf" srcId="{1A1258DC-351E-4C76-89D0-0C1850542DD7}" destId="{F20C58D4-EEC1-4498-93AE-93E6A9DC08E2}" srcOrd="0" destOrd="0" presId="urn:microsoft.com/office/officeart/2005/8/layout/list1"/>
    <dgm:cxn modelId="{E87C6523-B4B5-45FC-A798-A02949869E1F}" type="presOf" srcId="{A6142BCA-F4F3-414C-B1AA-D54FA32C3FF9}" destId="{BC627C13-47EF-4622-99C1-7C0BD0A1FA83}" srcOrd="0" destOrd="0" presId="urn:microsoft.com/office/officeart/2005/8/layout/list1"/>
    <dgm:cxn modelId="{0155793F-E81F-44B7-A53A-CC112DE3AE81}" srcId="{6B294F2E-E8AD-425E-BBD9-A4C41ADC081D}" destId="{9C855C7D-3345-42F0-AAB9-F64673D2480E}" srcOrd="1" destOrd="0" parTransId="{3C0C9476-B1B5-401A-A86D-9D604A2E9676}" sibTransId="{DFA9F77A-9686-4B36-8BC2-076D6A2B74C1}"/>
    <dgm:cxn modelId="{0D65A16A-792F-4D48-BEB2-01ECB6D01180}" type="presOf" srcId="{869129AB-E8C5-488C-9658-55C7C4649031}" destId="{35BB9447-A23B-48D1-8CB6-4259EF355D5B}" srcOrd="0" destOrd="0" presId="urn:microsoft.com/office/officeart/2005/8/layout/list1"/>
    <dgm:cxn modelId="{640A3874-543D-42C7-AE24-7B91BC84B942}" type="presOf" srcId="{AF03D219-0C99-450A-ACDF-424E8B22CAED}" destId="{876C9D20-6715-45D7-9E02-D12DD076371C}" srcOrd="0" destOrd="0" presId="urn:microsoft.com/office/officeart/2005/8/layout/list1"/>
    <dgm:cxn modelId="{FB5DA076-06CB-49E9-8198-41CF25B01204}" type="presOf" srcId="{E6AFF36A-2B95-483A-B1B8-3C1E81BE5907}" destId="{5BA36B39-1F11-4C4E-8FE7-A055B8EDDCF7}" srcOrd="0" destOrd="0" presId="urn:microsoft.com/office/officeart/2005/8/layout/list1"/>
    <dgm:cxn modelId="{5AA68377-6B02-4609-BE3C-E2AB8CD06C18}" srcId="{AF03D219-0C99-450A-ACDF-424E8B22CAED}" destId="{5A98ACA4-FCFF-4A29-93D7-024E33A55D14}" srcOrd="2" destOrd="0" parTransId="{9741B4DC-8CC2-4707-B5FE-E28B19354AD0}" sibTransId="{678DF6C2-3B70-4F7A-8CA8-F280EB5BFA20}"/>
    <dgm:cxn modelId="{1887347B-F4C4-4EFE-B304-B62975E3D2FC}" type="presOf" srcId="{D01FA904-1D6C-41B3-AEA7-BB1BAF187FFA}" destId="{CB62F952-1F96-4C03-BA25-36F9EDBB1C47}" srcOrd="0" destOrd="0" presId="urn:microsoft.com/office/officeart/2005/8/layout/list1"/>
    <dgm:cxn modelId="{6A96D182-E0D9-4943-9D89-D721828CFCEE}" type="presOf" srcId="{6B294F2E-E8AD-425E-BBD9-A4C41ADC081D}" destId="{DBDF93A1-32CB-414D-98FE-37278A8572F2}" srcOrd="0" destOrd="0" presId="urn:microsoft.com/office/officeart/2005/8/layout/list1"/>
    <dgm:cxn modelId="{95E4C886-8D9E-4C6A-9576-4776AC2A9ECA}" srcId="{6B294F2E-E8AD-425E-BBD9-A4C41ADC081D}" destId="{AF03D219-0C99-450A-ACDF-424E8B22CAED}" srcOrd="0" destOrd="0" parTransId="{E5CEA674-2818-472F-984E-2C9F44325CB7}" sibTransId="{018DB017-4237-4C32-AEC2-30AAB8C49990}"/>
    <dgm:cxn modelId="{6FB29687-4163-4B2F-AE1E-5AEFF4E8A365}" type="presOf" srcId="{87016A6A-DB90-4252-9464-1B7C67051B9E}" destId="{2E6DD45B-BC14-4E8D-AB87-80528DF9A32C}" srcOrd="1" destOrd="0" presId="urn:microsoft.com/office/officeart/2005/8/layout/list1"/>
    <dgm:cxn modelId="{17EDCF88-A8E9-4071-8E8B-AF07058BA09D}" type="presOf" srcId="{5A98ACA4-FCFF-4A29-93D7-024E33A55D14}" destId="{5BA36B39-1F11-4C4E-8FE7-A055B8EDDCF7}" srcOrd="0" destOrd="2" presId="urn:microsoft.com/office/officeart/2005/8/layout/list1"/>
    <dgm:cxn modelId="{3FA8098B-E0EC-47B3-9A9F-FC8FBC12360F}" srcId="{1A1258DC-351E-4C76-89D0-0C1850542DD7}" destId="{869129AB-E8C5-488C-9658-55C7C4649031}" srcOrd="0" destOrd="0" parTransId="{5BC0D3FD-EEA3-49C3-9397-C735517952BA}" sibTransId="{44AC13CC-3FE6-4969-8BAD-202A289D87C6}"/>
    <dgm:cxn modelId="{DD1B20A2-35E8-4881-8031-A3F75C16165D}" type="presOf" srcId="{AF03D219-0C99-450A-ACDF-424E8B22CAED}" destId="{740FF662-6DD5-44B1-9935-48096BA292CA}" srcOrd="1" destOrd="0" presId="urn:microsoft.com/office/officeart/2005/8/layout/list1"/>
    <dgm:cxn modelId="{BEC35FA3-DC4A-430F-BA86-520A474F9227}" type="presOf" srcId="{87016A6A-DB90-4252-9464-1B7C67051B9E}" destId="{FE99BB09-BADE-4065-84AA-3418EFE6E504}" srcOrd="0" destOrd="0" presId="urn:microsoft.com/office/officeart/2005/8/layout/list1"/>
    <dgm:cxn modelId="{0F9946A5-39CE-44CA-B4DA-4E995B9593F4}" srcId="{6B294F2E-E8AD-425E-BBD9-A4C41ADC081D}" destId="{87016A6A-DB90-4252-9464-1B7C67051B9E}" srcOrd="2" destOrd="0" parTransId="{A22B1FFA-97D9-43F6-B034-1005A1BEA882}" sibTransId="{5A1A2007-615F-4217-9D8F-00E8C3921D81}"/>
    <dgm:cxn modelId="{C49A01AC-C750-4B3A-BB27-AF2274199EF4}" type="presOf" srcId="{9C855C7D-3345-42F0-AAB9-F64673D2480E}" destId="{690F25B4-B648-4ABE-9AFC-C7A93BDBB912}" srcOrd="0" destOrd="0" presId="urn:microsoft.com/office/officeart/2005/8/layout/list1"/>
    <dgm:cxn modelId="{BA6A04AF-F16A-41CD-ADDF-335595DDC07D}" type="presOf" srcId="{1A1258DC-351E-4C76-89D0-0C1850542DD7}" destId="{07DC25E9-CCED-4F50-929E-2A85881901BD}" srcOrd="1" destOrd="0" presId="urn:microsoft.com/office/officeart/2005/8/layout/list1"/>
    <dgm:cxn modelId="{DF4C89C2-62AE-43FA-8C47-E4D753DB0FEB}" srcId="{AF03D219-0C99-450A-ACDF-424E8B22CAED}" destId="{E6AFF36A-2B95-483A-B1B8-3C1E81BE5907}" srcOrd="0" destOrd="0" parTransId="{1DD1756C-F4F4-4839-8D29-50820FC55CA1}" sibTransId="{A8A70717-6833-4E1A-84C5-22F5FCC2DDAB}"/>
    <dgm:cxn modelId="{F360F6D5-C509-4C14-A7BC-8D0381416D5B}" type="presOf" srcId="{A6142BCA-F4F3-414C-B1AA-D54FA32C3FF9}" destId="{53946408-2374-44DA-83F3-5CD92E2E0E74}" srcOrd="1" destOrd="0" presId="urn:microsoft.com/office/officeart/2005/8/layout/list1"/>
    <dgm:cxn modelId="{B649D8DC-858A-48E5-962B-799112FF5DCB}" srcId="{AF03D219-0C99-450A-ACDF-424E8B22CAED}" destId="{B134B8C6-93C4-4D58-9BD6-FAA9EEF905FB}" srcOrd="1" destOrd="0" parTransId="{45841F2C-FB59-49C7-8F38-26D0BEC46362}" sibTransId="{D41371CD-5856-4E45-90C9-87DC5593C282}"/>
    <dgm:cxn modelId="{539170E1-DB50-47F3-B087-B5597B7FC747}" srcId="{6B294F2E-E8AD-425E-BBD9-A4C41ADC081D}" destId="{1A1258DC-351E-4C76-89D0-0C1850542DD7}" srcOrd="3" destOrd="0" parTransId="{2D54B2A3-E2C0-464B-9EE0-EFC0993608C7}" sibTransId="{5CC22F90-D26F-4C75-9570-25C4BB1E6770}"/>
    <dgm:cxn modelId="{20FFCEF9-795B-4396-BC89-9B4FA41F92F9}" srcId="{87016A6A-DB90-4252-9464-1B7C67051B9E}" destId="{52E0F3A7-35C7-43CC-8F01-319C87577BF7}" srcOrd="0" destOrd="0" parTransId="{719FBA90-08C5-4369-9836-C11C0DC0CF81}" sibTransId="{BE42FF27-55DD-4BCA-8196-30AD07A78B21}"/>
    <dgm:cxn modelId="{05BFF4FF-292E-48CE-BEB9-3512867CF8B3}" type="presOf" srcId="{9C855C7D-3345-42F0-AAB9-F64673D2480E}" destId="{41D2FE3E-4386-4D7F-A3DC-0AE178932982}" srcOrd="1" destOrd="0" presId="urn:microsoft.com/office/officeart/2005/8/layout/list1"/>
    <dgm:cxn modelId="{D8ECE8DE-B6DD-4420-87BC-392B4EE25672}" type="presParOf" srcId="{DBDF93A1-32CB-414D-98FE-37278A8572F2}" destId="{32F1C529-2027-4AB8-9189-13887423995B}" srcOrd="0" destOrd="0" presId="urn:microsoft.com/office/officeart/2005/8/layout/list1"/>
    <dgm:cxn modelId="{76FAE6E6-DA2F-49C0-8548-EA30A8D117B7}" type="presParOf" srcId="{32F1C529-2027-4AB8-9189-13887423995B}" destId="{876C9D20-6715-45D7-9E02-D12DD076371C}" srcOrd="0" destOrd="0" presId="urn:microsoft.com/office/officeart/2005/8/layout/list1"/>
    <dgm:cxn modelId="{64D1CC7D-F759-41BF-9A27-7FE610DBF202}" type="presParOf" srcId="{32F1C529-2027-4AB8-9189-13887423995B}" destId="{740FF662-6DD5-44B1-9935-48096BA292CA}" srcOrd="1" destOrd="0" presId="urn:microsoft.com/office/officeart/2005/8/layout/list1"/>
    <dgm:cxn modelId="{4D7F5131-CE3D-49CF-8E0A-0824B0FAC3FE}" type="presParOf" srcId="{DBDF93A1-32CB-414D-98FE-37278A8572F2}" destId="{A99CE957-4A0B-4476-A945-D90A452AA996}" srcOrd="1" destOrd="0" presId="urn:microsoft.com/office/officeart/2005/8/layout/list1"/>
    <dgm:cxn modelId="{3188DFBA-26EB-407E-B19B-8DF2C8CCB6A0}" type="presParOf" srcId="{DBDF93A1-32CB-414D-98FE-37278A8572F2}" destId="{5BA36B39-1F11-4C4E-8FE7-A055B8EDDCF7}" srcOrd="2" destOrd="0" presId="urn:microsoft.com/office/officeart/2005/8/layout/list1"/>
    <dgm:cxn modelId="{3BBBCC8A-A92A-49E8-A0DA-C8918BDD43C0}" type="presParOf" srcId="{DBDF93A1-32CB-414D-98FE-37278A8572F2}" destId="{DCEF0C2B-E5E5-4670-B45F-32EFDE2D0E83}" srcOrd="3" destOrd="0" presId="urn:microsoft.com/office/officeart/2005/8/layout/list1"/>
    <dgm:cxn modelId="{55F464D8-A125-40DB-ACEA-81DC1D92812D}" type="presParOf" srcId="{DBDF93A1-32CB-414D-98FE-37278A8572F2}" destId="{941A6D89-2DE5-476E-BC3D-E02DA34DA22C}" srcOrd="4" destOrd="0" presId="urn:microsoft.com/office/officeart/2005/8/layout/list1"/>
    <dgm:cxn modelId="{D6FCED0F-20DE-4740-ABD7-DA43A91D9441}" type="presParOf" srcId="{941A6D89-2DE5-476E-BC3D-E02DA34DA22C}" destId="{690F25B4-B648-4ABE-9AFC-C7A93BDBB912}" srcOrd="0" destOrd="0" presId="urn:microsoft.com/office/officeart/2005/8/layout/list1"/>
    <dgm:cxn modelId="{B8CF6757-FB1D-4209-9F0F-1A6133F2741E}" type="presParOf" srcId="{941A6D89-2DE5-476E-BC3D-E02DA34DA22C}" destId="{41D2FE3E-4386-4D7F-A3DC-0AE178932982}" srcOrd="1" destOrd="0" presId="urn:microsoft.com/office/officeart/2005/8/layout/list1"/>
    <dgm:cxn modelId="{FA716C66-6AB2-4BA0-A942-7789933333E9}" type="presParOf" srcId="{DBDF93A1-32CB-414D-98FE-37278A8572F2}" destId="{8009B0FD-E5DE-4FCF-90AE-8FABD0374402}" srcOrd="5" destOrd="0" presId="urn:microsoft.com/office/officeart/2005/8/layout/list1"/>
    <dgm:cxn modelId="{6CB2E8BA-D1BB-443E-B8EB-B08177E579EA}" type="presParOf" srcId="{DBDF93A1-32CB-414D-98FE-37278A8572F2}" destId="{CB62F952-1F96-4C03-BA25-36F9EDBB1C47}" srcOrd="6" destOrd="0" presId="urn:microsoft.com/office/officeart/2005/8/layout/list1"/>
    <dgm:cxn modelId="{B3CE250C-89B9-4685-A172-BD46A4F20405}" type="presParOf" srcId="{DBDF93A1-32CB-414D-98FE-37278A8572F2}" destId="{DB4714C9-1BD1-485B-AFA1-F2B75C5D84D7}" srcOrd="7" destOrd="0" presId="urn:microsoft.com/office/officeart/2005/8/layout/list1"/>
    <dgm:cxn modelId="{8CD50D3E-6F6D-41C4-9D9F-E078164832D1}" type="presParOf" srcId="{DBDF93A1-32CB-414D-98FE-37278A8572F2}" destId="{9E87E6B3-9A2C-48F8-A310-AAA0496D2BD5}" srcOrd="8" destOrd="0" presId="urn:microsoft.com/office/officeart/2005/8/layout/list1"/>
    <dgm:cxn modelId="{45D5921D-0AFF-4A37-B9C0-2D0A862453E6}" type="presParOf" srcId="{9E87E6B3-9A2C-48F8-A310-AAA0496D2BD5}" destId="{FE99BB09-BADE-4065-84AA-3418EFE6E504}" srcOrd="0" destOrd="0" presId="urn:microsoft.com/office/officeart/2005/8/layout/list1"/>
    <dgm:cxn modelId="{A05F3BC6-9256-4E18-8CA5-36A1BE9F5191}" type="presParOf" srcId="{9E87E6B3-9A2C-48F8-A310-AAA0496D2BD5}" destId="{2E6DD45B-BC14-4E8D-AB87-80528DF9A32C}" srcOrd="1" destOrd="0" presId="urn:microsoft.com/office/officeart/2005/8/layout/list1"/>
    <dgm:cxn modelId="{3272F61A-4D07-4B05-90C6-57C90F781941}" type="presParOf" srcId="{DBDF93A1-32CB-414D-98FE-37278A8572F2}" destId="{4CF99A1F-BE03-4EF7-AB09-F9877C058660}" srcOrd="9" destOrd="0" presId="urn:microsoft.com/office/officeart/2005/8/layout/list1"/>
    <dgm:cxn modelId="{33C07C44-D7EF-4BCF-A54F-41ED572DFB74}" type="presParOf" srcId="{DBDF93A1-32CB-414D-98FE-37278A8572F2}" destId="{89F96DC6-6451-4069-B7D8-0A76CF76C8FB}" srcOrd="10" destOrd="0" presId="urn:microsoft.com/office/officeart/2005/8/layout/list1"/>
    <dgm:cxn modelId="{98A8C4A0-CEDD-4D37-BCC9-013B70033BE5}" type="presParOf" srcId="{DBDF93A1-32CB-414D-98FE-37278A8572F2}" destId="{A5480EC2-896C-4BC8-8EAE-00AF3F9897AE}" srcOrd="11" destOrd="0" presId="urn:microsoft.com/office/officeart/2005/8/layout/list1"/>
    <dgm:cxn modelId="{3E793F7F-E55C-47E2-9699-4B2A7ECD9877}" type="presParOf" srcId="{DBDF93A1-32CB-414D-98FE-37278A8572F2}" destId="{FA339BD3-5E69-455B-BD9C-320C47F41221}" srcOrd="12" destOrd="0" presId="urn:microsoft.com/office/officeart/2005/8/layout/list1"/>
    <dgm:cxn modelId="{70D2A5B6-05E0-4B70-B548-A0EB9F4DD54C}" type="presParOf" srcId="{FA339BD3-5E69-455B-BD9C-320C47F41221}" destId="{F20C58D4-EEC1-4498-93AE-93E6A9DC08E2}" srcOrd="0" destOrd="0" presId="urn:microsoft.com/office/officeart/2005/8/layout/list1"/>
    <dgm:cxn modelId="{28693AB5-DDFC-48BF-8491-791C135ADE5B}" type="presParOf" srcId="{FA339BD3-5E69-455B-BD9C-320C47F41221}" destId="{07DC25E9-CCED-4F50-929E-2A85881901BD}" srcOrd="1" destOrd="0" presId="urn:microsoft.com/office/officeart/2005/8/layout/list1"/>
    <dgm:cxn modelId="{DF53FCA3-9329-4B5F-93F9-777AFC575C76}" type="presParOf" srcId="{DBDF93A1-32CB-414D-98FE-37278A8572F2}" destId="{4B650D3B-CDD8-4761-B4FB-A5B65DD6DCF8}" srcOrd="13" destOrd="0" presId="urn:microsoft.com/office/officeart/2005/8/layout/list1"/>
    <dgm:cxn modelId="{58708F37-F419-4103-B70F-E88A6762B960}" type="presParOf" srcId="{DBDF93A1-32CB-414D-98FE-37278A8572F2}" destId="{35BB9447-A23B-48D1-8CB6-4259EF355D5B}" srcOrd="14" destOrd="0" presId="urn:microsoft.com/office/officeart/2005/8/layout/list1"/>
    <dgm:cxn modelId="{71AD549A-53B0-4154-990C-0D2FC821EA16}" type="presParOf" srcId="{DBDF93A1-32CB-414D-98FE-37278A8572F2}" destId="{9BB59AE0-6DE7-42A8-8599-FC2A2B282A5D}" srcOrd="15" destOrd="0" presId="urn:microsoft.com/office/officeart/2005/8/layout/list1"/>
    <dgm:cxn modelId="{3107E26C-24B6-4B66-88A5-3848CC28FC93}" type="presParOf" srcId="{DBDF93A1-32CB-414D-98FE-37278A8572F2}" destId="{94C6BD8C-8E6A-4F2F-99FF-DB7BAC1A74FB}" srcOrd="16" destOrd="0" presId="urn:microsoft.com/office/officeart/2005/8/layout/list1"/>
    <dgm:cxn modelId="{42C85501-B659-47AD-9C19-9A22C81ED143}" type="presParOf" srcId="{94C6BD8C-8E6A-4F2F-99FF-DB7BAC1A74FB}" destId="{BC627C13-47EF-4622-99C1-7C0BD0A1FA83}" srcOrd="0" destOrd="0" presId="urn:microsoft.com/office/officeart/2005/8/layout/list1"/>
    <dgm:cxn modelId="{966ADB4B-5B18-4DD9-A256-C12FF15BCD73}" type="presParOf" srcId="{94C6BD8C-8E6A-4F2F-99FF-DB7BAC1A74FB}" destId="{53946408-2374-44DA-83F3-5CD92E2E0E74}" srcOrd="1" destOrd="0" presId="urn:microsoft.com/office/officeart/2005/8/layout/list1"/>
    <dgm:cxn modelId="{193D2AA3-2A7F-4DFB-89C0-B8047231520F}" type="presParOf" srcId="{DBDF93A1-32CB-414D-98FE-37278A8572F2}" destId="{D107C65E-D30B-4A11-9DBA-585E386F8A1D}" srcOrd="17" destOrd="0" presId="urn:microsoft.com/office/officeart/2005/8/layout/list1"/>
    <dgm:cxn modelId="{EAC6109A-F103-4039-AA47-9B13899CDA63}" type="presParOf" srcId="{DBDF93A1-32CB-414D-98FE-37278A8572F2}" destId="{A29DA97F-38AB-4606-BEB4-413A63997AB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294F2E-E8AD-425E-BBD9-A4C41ADC081D}" type="doc">
      <dgm:prSet loTypeId="urn:microsoft.com/office/officeart/2005/8/layout/hList3" loCatId="list" qsTypeId="urn:microsoft.com/office/officeart/2005/8/quickstyle/simple3" qsCatId="simple" csTypeId="urn:microsoft.com/office/officeart/2005/8/colors/accent2_2" csCatId="accent2" phldr="1"/>
      <dgm:spPr/>
      <dgm:t>
        <a:bodyPr/>
        <a:lstStyle/>
        <a:p>
          <a:endParaRPr lang="en-US"/>
        </a:p>
      </dgm:t>
    </dgm:pt>
    <dgm:pt modelId="{AF03D219-0C99-450A-ACDF-424E8B22CAED}">
      <dgm:prSet phldrT="[Text]" custT="1"/>
      <dgm:spPr/>
      <dgm:t>
        <a:bodyPr/>
        <a:lstStyle/>
        <a:p>
          <a:pPr algn="l" rtl="0"/>
          <a:endParaRPr lang="en-US" sz="1800" b="0" u="none">
            <a:latin typeface="Arial"/>
          </a:endParaRPr>
        </a:p>
        <a:p>
          <a:pPr algn="l" rtl="0"/>
          <a:r>
            <a:rPr lang="en-US" sz="1800" b="0" u="none">
              <a:latin typeface="Arial"/>
            </a:rPr>
            <a:t>- Club events </a:t>
          </a:r>
          <a:r>
            <a:rPr lang="en-US" sz="1800">
              <a:latin typeface="Arial"/>
            </a:rPr>
            <a:t>should broaden students' industry knowledge or deepen their     understanding of key business issues.</a:t>
          </a:r>
        </a:p>
        <a:p>
          <a:pPr algn="l" rtl="0"/>
          <a:endParaRPr lang="en-US" sz="1800">
            <a:latin typeface="Arial"/>
          </a:endParaRPr>
        </a:p>
        <a:p>
          <a:pPr algn="l" rtl="0"/>
          <a:r>
            <a:rPr lang="en-US" sz="1800">
              <a:latin typeface="Arial"/>
            </a:rPr>
            <a:t>- Recruiting-related company events focus on job openings, internship programs, and recruiting practices by company – these should be hosted by the CMC!</a:t>
          </a:r>
        </a:p>
        <a:p>
          <a:pPr algn="l" rtl="0"/>
          <a:endParaRPr lang="en-US" sz="1800"/>
        </a:p>
      </dgm:t>
    </dgm:pt>
    <dgm:pt modelId="{E5CEA674-2818-472F-984E-2C9F44325CB7}" type="parTrans" cxnId="{95E4C886-8D9E-4C6A-9576-4776AC2A9ECA}">
      <dgm:prSet/>
      <dgm:spPr/>
      <dgm:t>
        <a:bodyPr/>
        <a:lstStyle/>
        <a:p>
          <a:endParaRPr lang="en-US"/>
        </a:p>
      </dgm:t>
    </dgm:pt>
    <dgm:pt modelId="{018DB017-4237-4C32-AEC2-30AAB8C49990}" type="sibTrans" cxnId="{95E4C886-8D9E-4C6A-9576-4776AC2A9ECA}">
      <dgm:prSet/>
      <dgm:spPr/>
      <dgm:t>
        <a:bodyPr/>
        <a:lstStyle/>
        <a:p>
          <a:endParaRPr lang="en-US"/>
        </a:p>
      </dgm:t>
    </dgm:pt>
    <dgm:pt modelId="{9C855C7D-3345-42F0-AAB9-F64673D2480E}">
      <dgm:prSet phldrT="[Text]" custT="1"/>
      <dgm:spPr/>
    </dgm:pt>
    <dgm:pt modelId="{3C0C9476-B1B5-401A-A86D-9D604A2E9676}" type="parTrans" cxnId="{0155793F-E81F-44B7-A53A-CC112DE3AE81}">
      <dgm:prSet/>
      <dgm:spPr/>
      <dgm:t>
        <a:bodyPr/>
        <a:lstStyle/>
        <a:p>
          <a:endParaRPr lang="en-US"/>
        </a:p>
      </dgm:t>
    </dgm:pt>
    <dgm:pt modelId="{DFA9F77A-9686-4B36-8BC2-076D6A2B74C1}" type="sibTrans" cxnId="{0155793F-E81F-44B7-A53A-CC112DE3AE81}">
      <dgm:prSet/>
      <dgm:spPr/>
      <dgm:t>
        <a:bodyPr/>
        <a:lstStyle/>
        <a:p>
          <a:endParaRPr lang="en-US"/>
        </a:p>
      </dgm:t>
    </dgm:pt>
    <dgm:pt modelId="{D01FA904-1D6C-41B3-AEA7-BB1BAF187FFA}">
      <dgm:prSet phldrT="[Text]" phldr="0" custT="1"/>
      <dgm:spPr/>
    </dgm:pt>
    <dgm:pt modelId="{7F8C1C97-2F51-456E-AF21-7C7F99679D31}" type="parTrans" cxnId="{CEC4B817-FA51-416D-A1C1-53B65607E903}">
      <dgm:prSet/>
      <dgm:spPr/>
      <dgm:t>
        <a:bodyPr/>
        <a:lstStyle/>
        <a:p>
          <a:endParaRPr lang="en-US"/>
        </a:p>
      </dgm:t>
    </dgm:pt>
    <dgm:pt modelId="{8F89825B-8D16-411F-BC49-67CE30AFBA86}" type="sibTrans" cxnId="{CEC4B817-FA51-416D-A1C1-53B65607E903}">
      <dgm:prSet/>
      <dgm:spPr/>
      <dgm:t>
        <a:bodyPr/>
        <a:lstStyle/>
        <a:p>
          <a:endParaRPr lang="en-US"/>
        </a:p>
      </dgm:t>
    </dgm:pt>
    <dgm:pt modelId="{B0C47B17-3A29-4FB6-B0F4-6ED8CBEA4BC5}">
      <dgm:prSet phldr="0" custT="1"/>
      <dgm:spPr/>
    </dgm:pt>
    <dgm:pt modelId="{F7B01892-2AA3-45EE-8F26-DCBDBAB9701D}" type="parTrans" cxnId="{99AC82D7-529C-4BCC-9A78-922B6456DFF1}">
      <dgm:prSet/>
      <dgm:spPr/>
      <dgm:t>
        <a:bodyPr/>
        <a:lstStyle/>
        <a:p>
          <a:endParaRPr lang="en-US"/>
        </a:p>
      </dgm:t>
    </dgm:pt>
    <dgm:pt modelId="{099F7430-0E3B-41EC-8628-55940DF0724E}" type="sibTrans" cxnId="{99AC82D7-529C-4BCC-9A78-922B6456DFF1}">
      <dgm:prSet/>
      <dgm:spPr/>
      <dgm:t>
        <a:bodyPr/>
        <a:lstStyle/>
        <a:p>
          <a:endParaRPr lang="en-US"/>
        </a:p>
      </dgm:t>
    </dgm:pt>
    <dgm:pt modelId="{F3092FEE-24A8-42E5-B2CD-8C9AB550A6F2}">
      <dgm:prSet phldr="0" custT="1"/>
      <dgm:spPr/>
    </dgm:pt>
    <dgm:pt modelId="{4C639F1F-51B2-4B91-9B8C-281B7D1DE080}" type="parTrans" cxnId="{D9061AB3-971B-4AE0-837B-BBB67A37FDCA}">
      <dgm:prSet/>
      <dgm:spPr/>
      <dgm:t>
        <a:bodyPr/>
        <a:lstStyle/>
        <a:p>
          <a:endParaRPr lang="en-US"/>
        </a:p>
      </dgm:t>
    </dgm:pt>
    <dgm:pt modelId="{E20A7BE2-0662-40B7-9027-44D973DAF927}" type="sibTrans" cxnId="{D9061AB3-971B-4AE0-837B-BBB67A37FDCA}">
      <dgm:prSet/>
      <dgm:spPr/>
      <dgm:t>
        <a:bodyPr/>
        <a:lstStyle/>
        <a:p>
          <a:endParaRPr lang="en-US"/>
        </a:p>
      </dgm:t>
    </dgm:pt>
    <dgm:pt modelId="{431E26FA-26B9-41BF-A1A2-D78091806082}">
      <dgm:prSet phldr="0"/>
      <dgm:spPr/>
      <dgm:t>
        <a:bodyPr/>
        <a:lstStyle/>
        <a:p>
          <a:endParaRPr lang="en-US">
            <a:latin typeface="Arial"/>
            <a:ea typeface="Adobe Fan Heiti Std B"/>
            <a:cs typeface="Arial"/>
          </a:endParaRPr>
        </a:p>
      </dgm:t>
    </dgm:pt>
    <dgm:pt modelId="{6A837D9E-DEDD-4471-8086-C8E65154052F}" type="parTrans" cxnId="{BBA671CE-AA78-4FD2-B4FD-AD55C45F2848}">
      <dgm:prSet/>
      <dgm:spPr/>
      <dgm:t>
        <a:bodyPr/>
        <a:lstStyle/>
        <a:p>
          <a:endParaRPr lang="en-US"/>
        </a:p>
      </dgm:t>
    </dgm:pt>
    <dgm:pt modelId="{AAFB991F-685E-4579-9554-E2D024B3113A}" type="sibTrans" cxnId="{BBA671CE-AA78-4FD2-B4FD-AD55C45F2848}">
      <dgm:prSet/>
      <dgm:spPr/>
      <dgm:t>
        <a:bodyPr/>
        <a:lstStyle/>
        <a:p>
          <a:endParaRPr lang="en-US"/>
        </a:p>
      </dgm:t>
    </dgm:pt>
    <dgm:pt modelId="{7A9A5F36-3660-4F3A-8506-1C04144949FC}">
      <dgm:prSet phldr="0"/>
      <dgm:spPr/>
      <dgm:t>
        <a:bodyPr/>
        <a:lstStyle/>
        <a:p>
          <a:pPr rtl="0"/>
          <a:endParaRPr lang="en-US">
            <a:latin typeface="Arial"/>
            <a:ea typeface="Adobe Fan Heiti Std B"/>
            <a:cs typeface="Arial"/>
          </a:endParaRPr>
        </a:p>
      </dgm:t>
    </dgm:pt>
    <dgm:pt modelId="{B4310EDF-1B20-4674-8E27-864C9EBCFA5E}" type="parTrans" cxnId="{B0EF0083-332D-415C-8DED-5B5A0FDE8E81}">
      <dgm:prSet/>
      <dgm:spPr/>
      <dgm:t>
        <a:bodyPr/>
        <a:lstStyle/>
        <a:p>
          <a:endParaRPr lang="en-US"/>
        </a:p>
      </dgm:t>
    </dgm:pt>
    <dgm:pt modelId="{2D29830A-E89D-42AD-90CF-DA6CD69382A7}" type="sibTrans" cxnId="{B0EF0083-332D-415C-8DED-5B5A0FDE8E81}">
      <dgm:prSet/>
      <dgm:spPr/>
      <dgm:t>
        <a:bodyPr/>
        <a:lstStyle/>
        <a:p>
          <a:endParaRPr lang="en-US"/>
        </a:p>
      </dgm:t>
    </dgm:pt>
    <dgm:pt modelId="{0854D2CB-38C1-4344-A388-C5500715C30E}" type="pres">
      <dgm:prSet presAssocID="{6B294F2E-E8AD-425E-BBD9-A4C41ADC081D}" presName="composite" presStyleCnt="0">
        <dgm:presLayoutVars>
          <dgm:chMax val="1"/>
          <dgm:dir/>
          <dgm:resizeHandles val="exact"/>
        </dgm:presLayoutVars>
      </dgm:prSet>
      <dgm:spPr/>
    </dgm:pt>
    <dgm:pt modelId="{97AFAE9D-0BFE-42C5-B145-11EA2B5DEB50}" type="pres">
      <dgm:prSet presAssocID="{AF03D219-0C99-450A-ACDF-424E8B22CAED}" presName="roof" presStyleLbl="dkBgShp" presStyleIdx="0" presStyleCnt="2" custScaleY="180565" custLinFactNeighborX="-4077" custLinFactNeighborY="-9579"/>
      <dgm:spPr/>
    </dgm:pt>
    <dgm:pt modelId="{7AEF2E6A-305A-4470-B5BA-DCE80FD807DC}" type="pres">
      <dgm:prSet presAssocID="{AF03D219-0C99-450A-ACDF-424E8B22CAED}" presName="pillars" presStyleCnt="0"/>
      <dgm:spPr/>
    </dgm:pt>
    <dgm:pt modelId="{8BED6447-0D05-4B71-A328-9134DA371E39}" type="pres">
      <dgm:prSet presAssocID="{AF03D219-0C99-450A-ACDF-424E8B22CAED}" presName="pillar1" presStyleLbl="node1" presStyleIdx="0" presStyleCnt="1" custScaleY="85162" custLinFactNeighborY="10861">
        <dgm:presLayoutVars>
          <dgm:bulletEnabled val="1"/>
        </dgm:presLayoutVars>
      </dgm:prSet>
      <dgm:spPr/>
    </dgm:pt>
    <dgm:pt modelId="{3E994980-CBDE-489A-B74E-27921B6447AB}" type="pres">
      <dgm:prSet presAssocID="{AF03D219-0C99-450A-ACDF-424E8B22CAED}" presName="base" presStyleLbl="dkBgShp" presStyleIdx="1" presStyleCnt="2"/>
      <dgm:spPr/>
    </dgm:pt>
  </dgm:ptLst>
  <dgm:cxnLst>
    <dgm:cxn modelId="{EBB38712-2B8C-46C8-87C8-A5B3CDD9CCE8}" type="presOf" srcId="{6B294F2E-E8AD-425E-BBD9-A4C41ADC081D}" destId="{0854D2CB-38C1-4344-A388-C5500715C30E}" srcOrd="0" destOrd="0" presId="urn:microsoft.com/office/officeart/2005/8/layout/hList3"/>
    <dgm:cxn modelId="{CEC4B817-FA51-416D-A1C1-53B65607E903}" srcId="{9C855C7D-3345-42F0-AAB9-F64673D2480E}" destId="{D01FA904-1D6C-41B3-AEA7-BB1BAF187FFA}" srcOrd="0" destOrd="0" parTransId="{7F8C1C97-2F51-456E-AF21-7C7F99679D31}" sibTransId="{8F89825B-8D16-411F-BC49-67CE30AFBA86}"/>
    <dgm:cxn modelId="{FEDB0F18-3815-4AED-9CDD-2B6D274BB85F}" type="presOf" srcId="{AF03D219-0C99-450A-ACDF-424E8B22CAED}" destId="{97AFAE9D-0BFE-42C5-B145-11EA2B5DEB50}" srcOrd="0" destOrd="0" presId="urn:microsoft.com/office/officeart/2005/8/layout/hList3"/>
    <dgm:cxn modelId="{0155793F-E81F-44B7-A53A-CC112DE3AE81}" srcId="{6B294F2E-E8AD-425E-BBD9-A4C41ADC081D}" destId="{9C855C7D-3345-42F0-AAB9-F64673D2480E}" srcOrd="1" destOrd="0" parTransId="{3C0C9476-B1B5-401A-A86D-9D604A2E9676}" sibTransId="{DFA9F77A-9686-4B36-8BC2-076D6A2B74C1}"/>
    <dgm:cxn modelId="{B0EF0083-332D-415C-8DED-5B5A0FDE8E81}" srcId="{9C855C7D-3345-42F0-AAB9-F64673D2480E}" destId="{7A9A5F36-3660-4F3A-8506-1C04144949FC}" srcOrd="4" destOrd="0" parTransId="{B4310EDF-1B20-4674-8E27-864C9EBCFA5E}" sibTransId="{2D29830A-E89D-42AD-90CF-DA6CD69382A7}"/>
    <dgm:cxn modelId="{95E4C886-8D9E-4C6A-9576-4776AC2A9ECA}" srcId="{6B294F2E-E8AD-425E-BBD9-A4C41ADC081D}" destId="{AF03D219-0C99-450A-ACDF-424E8B22CAED}" srcOrd="0" destOrd="0" parTransId="{E5CEA674-2818-472F-984E-2C9F44325CB7}" sibTransId="{018DB017-4237-4C32-AEC2-30AAB8C49990}"/>
    <dgm:cxn modelId="{D9061AB3-971B-4AE0-837B-BBB67A37FDCA}" srcId="{9C855C7D-3345-42F0-AAB9-F64673D2480E}" destId="{F3092FEE-24A8-42E5-B2CD-8C9AB550A6F2}" srcOrd="2" destOrd="0" parTransId="{4C639F1F-51B2-4B91-9B8C-281B7D1DE080}" sibTransId="{E20A7BE2-0662-40B7-9027-44D973DAF927}"/>
    <dgm:cxn modelId="{BBA671CE-AA78-4FD2-B4FD-AD55C45F2848}" srcId="{9C855C7D-3345-42F0-AAB9-F64673D2480E}" destId="{431E26FA-26B9-41BF-A1A2-D78091806082}" srcOrd="3" destOrd="0" parTransId="{6A837D9E-DEDD-4471-8086-C8E65154052F}" sibTransId="{AAFB991F-685E-4579-9554-E2D024B3113A}"/>
    <dgm:cxn modelId="{99AC82D7-529C-4BCC-9A78-922B6456DFF1}" srcId="{9C855C7D-3345-42F0-AAB9-F64673D2480E}" destId="{B0C47B17-3A29-4FB6-B0F4-6ED8CBEA4BC5}" srcOrd="1" destOrd="0" parTransId="{F7B01892-2AA3-45EE-8F26-DCBDBAB9701D}" sibTransId="{099F7430-0E3B-41EC-8628-55940DF0724E}"/>
    <dgm:cxn modelId="{54DE6ECC-533B-470B-8AAF-8D757516F4CC}" type="presParOf" srcId="{0854D2CB-38C1-4344-A388-C5500715C30E}" destId="{97AFAE9D-0BFE-42C5-B145-11EA2B5DEB50}" srcOrd="0" destOrd="0" presId="urn:microsoft.com/office/officeart/2005/8/layout/hList3"/>
    <dgm:cxn modelId="{0A9F3D4C-044B-4B72-AEF8-78280A763D17}" type="presParOf" srcId="{0854D2CB-38C1-4344-A388-C5500715C30E}" destId="{7AEF2E6A-305A-4470-B5BA-DCE80FD807DC}" srcOrd="1" destOrd="0" presId="urn:microsoft.com/office/officeart/2005/8/layout/hList3"/>
    <dgm:cxn modelId="{A3F2EE9A-6BB2-4B47-8D4A-6F730AEABEBB}" type="presParOf" srcId="{7AEF2E6A-305A-4470-B5BA-DCE80FD807DC}" destId="{8BED6447-0D05-4B71-A328-9134DA371E39}" srcOrd="0" destOrd="0" presId="urn:microsoft.com/office/officeart/2005/8/layout/hList3"/>
    <dgm:cxn modelId="{0A425BE1-CFF2-44BF-BB0B-A464392FB1AD}" type="presParOf" srcId="{0854D2CB-38C1-4344-A388-C5500715C30E}" destId="{3E994980-CBDE-489A-B74E-27921B6447A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142DA5-AD3F-4BEF-BF7B-36D8884C0DF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D338D49-54A4-4233-BCB0-FFD5C495222B}">
      <dgm:prSet phldrT="[Text]" custT="1"/>
      <dgm:spPr/>
      <dgm:t>
        <a:bodyPr/>
        <a:lstStyle/>
        <a:p>
          <a:pPr rtl="0"/>
          <a:r>
            <a:rPr lang="en-US" sz="1600" b="1">
              <a:latin typeface="+mj-lt"/>
              <a:ea typeface="Adobe Fan Heiti Std B"/>
              <a:cs typeface="Arial"/>
            </a:rPr>
            <a:t>Share</a:t>
          </a:r>
          <a:r>
            <a:rPr lang="en-US" sz="1600">
              <a:latin typeface="+mj-lt"/>
              <a:ea typeface="Adobe Fan Heiti Std B"/>
              <a:cs typeface="Arial"/>
            </a:rPr>
            <a:t> company interests &amp; align unique opportunities </a:t>
          </a:r>
          <a:endParaRPr lang="en-US" sz="1600"/>
        </a:p>
      </dgm:t>
    </dgm:pt>
    <dgm:pt modelId="{AE155CAC-E1D1-494D-B5B6-D3BD4FF78AFD}" type="parTrans" cxnId="{AB2A8C5E-AF6D-4C79-B997-663578300CA4}">
      <dgm:prSet/>
      <dgm:spPr/>
      <dgm:t>
        <a:bodyPr/>
        <a:lstStyle/>
        <a:p>
          <a:endParaRPr lang="en-US"/>
        </a:p>
      </dgm:t>
    </dgm:pt>
    <dgm:pt modelId="{BA9B948A-3258-4926-A1E6-42092A552F25}" type="sibTrans" cxnId="{AB2A8C5E-AF6D-4C79-B997-663578300CA4}">
      <dgm:prSet/>
      <dgm:spPr/>
      <dgm:t>
        <a:bodyPr/>
        <a:lstStyle/>
        <a:p>
          <a:endParaRPr lang="en-US"/>
        </a:p>
      </dgm:t>
    </dgm:pt>
    <dgm:pt modelId="{9B3EC907-9B63-4B71-8B43-DC6AF8C9F685}">
      <dgm:prSet phldrT="[Text]" custT="1"/>
      <dgm:spPr/>
      <dgm:t>
        <a:bodyPr/>
        <a:lstStyle/>
        <a:p>
          <a:r>
            <a:rPr lang="en-US" sz="1600" b="1">
              <a:latin typeface="+mj-lt"/>
              <a:ea typeface="Adobe Fan Heiti Std B"/>
              <a:cs typeface="Arial"/>
            </a:rPr>
            <a:t>Streamline</a:t>
          </a:r>
          <a:r>
            <a:rPr lang="en-US" sz="1600">
              <a:latin typeface="+mj-lt"/>
              <a:ea typeface="Adobe Fan Heiti Std B"/>
              <a:cs typeface="Arial"/>
            </a:rPr>
            <a:t> corporate requests, provide outreach strategy, process invoices &amp; track payments</a:t>
          </a:r>
          <a:endParaRPr lang="en-US" sz="1600">
            <a:ea typeface="Adobe Fan Heiti Std B"/>
          </a:endParaRPr>
        </a:p>
      </dgm:t>
    </dgm:pt>
    <dgm:pt modelId="{366AF725-F1DE-49FC-83A9-F5E5EA8F369B}" type="parTrans" cxnId="{80C58C52-5BA9-4518-87B6-4A0B40AA7EA4}">
      <dgm:prSet/>
      <dgm:spPr/>
      <dgm:t>
        <a:bodyPr/>
        <a:lstStyle/>
        <a:p>
          <a:endParaRPr lang="en-US"/>
        </a:p>
      </dgm:t>
    </dgm:pt>
    <dgm:pt modelId="{37920D1F-A8AB-42BC-9FAF-32C9511E7980}" type="sibTrans" cxnId="{80C58C52-5BA9-4518-87B6-4A0B40AA7EA4}">
      <dgm:prSet/>
      <dgm:spPr/>
      <dgm:t>
        <a:bodyPr/>
        <a:lstStyle/>
        <a:p>
          <a:endParaRPr lang="en-US"/>
        </a:p>
      </dgm:t>
    </dgm:pt>
    <dgm:pt modelId="{93A67491-C641-4284-A5B1-CC6D7B2E7A56}">
      <dgm:prSet phldrT="[Text]" custT="1"/>
      <dgm:spPr/>
      <dgm:t>
        <a:bodyPr/>
        <a:lstStyle/>
        <a:p>
          <a:r>
            <a:rPr lang="en-US" sz="1600" b="1">
              <a:latin typeface="+mj-lt"/>
              <a:ea typeface="Adobe Fan Heiti Std B"/>
            </a:rPr>
            <a:t>Provide</a:t>
          </a:r>
          <a:r>
            <a:rPr lang="en-US" sz="1600">
              <a:latin typeface="+mj-lt"/>
              <a:ea typeface="Adobe Fan Heiti Std B"/>
            </a:rPr>
            <a:t> resources for speaker and sponsorship strategy &amp; best practices</a:t>
          </a:r>
          <a:endParaRPr lang="en-US" sz="1600">
            <a:ea typeface="Adobe Fan Heiti Std B"/>
          </a:endParaRPr>
        </a:p>
      </dgm:t>
    </dgm:pt>
    <dgm:pt modelId="{C388BBB7-33C4-4E4A-9260-6E010594176F}" type="parTrans" cxnId="{4D75479F-74B2-46CD-B3E1-1D78CB33A1C5}">
      <dgm:prSet/>
      <dgm:spPr/>
      <dgm:t>
        <a:bodyPr/>
        <a:lstStyle/>
        <a:p>
          <a:endParaRPr lang="en-US"/>
        </a:p>
      </dgm:t>
    </dgm:pt>
    <dgm:pt modelId="{F649DFAD-9CDD-47A1-8047-FCC9871E95F0}" type="sibTrans" cxnId="{4D75479F-74B2-46CD-B3E1-1D78CB33A1C5}">
      <dgm:prSet/>
      <dgm:spPr/>
      <dgm:t>
        <a:bodyPr/>
        <a:lstStyle/>
        <a:p>
          <a:endParaRPr lang="en-US"/>
        </a:p>
      </dgm:t>
    </dgm:pt>
    <dgm:pt modelId="{20C78AFD-C8B3-48F8-B7F8-5BD41A7E2F8A}">
      <dgm:prSet phldrT="[Text]"/>
      <dgm:spPr/>
      <dgm:t>
        <a:bodyPr/>
        <a:lstStyle/>
        <a:p>
          <a:r>
            <a:rPr lang="en-US" b="1">
              <a:latin typeface="+mj-lt"/>
              <a:ea typeface="Adobe Fan Heiti Std B"/>
            </a:rPr>
            <a:t>Vet</a:t>
          </a:r>
          <a:r>
            <a:rPr lang="en-US">
              <a:latin typeface="+mj-lt"/>
              <a:ea typeface="Adobe Fan Heiti Std B"/>
            </a:rPr>
            <a:t> speakers to help minimize conflicting invitations &amp; track speaker engagements across Kellogg</a:t>
          </a:r>
          <a:endParaRPr lang="en-US">
            <a:ea typeface="Adobe Fan Heiti Std B"/>
          </a:endParaRPr>
        </a:p>
      </dgm:t>
    </dgm:pt>
    <dgm:pt modelId="{BD11490D-2EE2-483B-AA7E-B872FD590554}" type="parTrans" cxnId="{C1A9D6C9-62F5-4366-A139-08F1BF2758FE}">
      <dgm:prSet/>
      <dgm:spPr/>
      <dgm:t>
        <a:bodyPr/>
        <a:lstStyle/>
        <a:p>
          <a:endParaRPr lang="en-US"/>
        </a:p>
      </dgm:t>
    </dgm:pt>
    <dgm:pt modelId="{7794FC32-653C-41B9-B5A2-447B33A8A678}" type="sibTrans" cxnId="{C1A9D6C9-62F5-4366-A139-08F1BF2758FE}">
      <dgm:prSet/>
      <dgm:spPr/>
      <dgm:t>
        <a:bodyPr/>
        <a:lstStyle/>
        <a:p>
          <a:endParaRPr lang="en-US"/>
        </a:p>
      </dgm:t>
    </dgm:pt>
    <dgm:pt modelId="{33D32851-65C0-4568-BBBF-7A493A433CFD}" type="pres">
      <dgm:prSet presAssocID="{52142DA5-AD3F-4BEF-BF7B-36D8884C0DF8}" presName="Name0" presStyleCnt="0">
        <dgm:presLayoutVars>
          <dgm:dir/>
          <dgm:resizeHandles val="exact"/>
        </dgm:presLayoutVars>
      </dgm:prSet>
      <dgm:spPr/>
    </dgm:pt>
    <dgm:pt modelId="{03DFEF8E-631F-47AE-AC70-3B97B7C5F5DE}" type="pres">
      <dgm:prSet presAssocID="{4D338D49-54A4-4233-BCB0-FFD5C495222B}" presName="compNode" presStyleCnt="0"/>
      <dgm:spPr/>
    </dgm:pt>
    <dgm:pt modelId="{F97C47A9-B8FC-4D97-A846-2053B0268B5C}" type="pres">
      <dgm:prSet presAssocID="{4D338D49-54A4-4233-BCB0-FFD5C495222B}" presName="pictRect" presStyleLbl="node1" presStyleIdx="0" presStyleCnt="4" custScaleX="120479" custScaleY="99764" custLinFactNeighborX="-6532" custLinFactNeighborY="7837"/>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hicago skyline"/>
        </a:ext>
      </dgm:extLst>
    </dgm:pt>
    <dgm:pt modelId="{ED8FD1B8-4A04-4E52-B67F-B4B78867C757}" type="pres">
      <dgm:prSet presAssocID="{4D338D49-54A4-4233-BCB0-FFD5C495222B}" presName="textRect" presStyleLbl="revTx" presStyleIdx="0" presStyleCnt="4" custScaleX="160015" custScaleY="79543" custLinFactNeighborX="-4031" custLinFactNeighborY="12014">
        <dgm:presLayoutVars>
          <dgm:bulletEnabled val="1"/>
        </dgm:presLayoutVars>
      </dgm:prSet>
      <dgm:spPr/>
    </dgm:pt>
    <dgm:pt modelId="{14F72764-CABD-4423-B2B2-13D2CF4EEE6A}" type="pres">
      <dgm:prSet presAssocID="{BA9B948A-3258-4926-A1E6-42092A552F25}" presName="sibTrans" presStyleLbl="sibTrans2D1" presStyleIdx="0" presStyleCnt="0"/>
      <dgm:spPr/>
    </dgm:pt>
    <dgm:pt modelId="{4EDABC3C-1554-4A4F-9A5A-E4F53D4FC423}" type="pres">
      <dgm:prSet presAssocID="{9B3EC907-9B63-4B71-8B43-DC6AF8C9F685}" presName="compNode" presStyleCnt="0"/>
      <dgm:spPr/>
    </dgm:pt>
    <dgm:pt modelId="{55CFE472-F4AA-4AB4-93BA-2BBA6129F2B7}" type="pres">
      <dgm:prSet presAssocID="{9B3EC907-9B63-4B71-8B43-DC6AF8C9F685}" presName="pictRect" presStyleLbl="node1" presStyleIdx="1" presStyleCnt="4" custScaleX="127128" custLinFactX="-70750" custLinFactY="68280" custLinFactNeighborX="-100000" custLinFactNeighborY="100000"/>
      <dgm:spPr>
        <a:blipFill>
          <a:blip xmlns:r="http://schemas.openxmlformats.org/officeDocument/2006/relationships" r:embed="rId2"/>
          <a:srcRect/>
          <a:stretch>
            <a:fillRect t="-11000" b="-11000"/>
          </a:stretch>
        </a:blipFill>
      </dgm:spPr>
      <dgm:extLst>
        <a:ext uri="{E40237B7-FDA0-4F09-8148-C483321AD2D9}">
          <dgm14:cNvPr xmlns:dgm14="http://schemas.microsoft.com/office/drawing/2010/diagram" id="0" name="" descr="Puzzle pieces"/>
        </a:ext>
      </dgm:extLst>
    </dgm:pt>
    <dgm:pt modelId="{6A23A28D-6361-494B-8CAE-5C7C609FB2F7}" type="pres">
      <dgm:prSet presAssocID="{9B3EC907-9B63-4B71-8B43-DC6AF8C9F685}" presName="textRect" presStyleLbl="revTx" presStyleIdx="1" presStyleCnt="4" custScaleX="156336" custLinFactX="-72004" custLinFactY="126153" custLinFactNeighborX="-100000" custLinFactNeighborY="200000">
        <dgm:presLayoutVars>
          <dgm:bulletEnabled val="1"/>
        </dgm:presLayoutVars>
      </dgm:prSet>
      <dgm:spPr/>
    </dgm:pt>
    <dgm:pt modelId="{5BD66479-8BD4-4777-B894-919F208DD731}" type="pres">
      <dgm:prSet presAssocID="{37920D1F-A8AB-42BC-9FAF-32C9511E7980}" presName="sibTrans" presStyleLbl="sibTrans2D1" presStyleIdx="0" presStyleCnt="0"/>
      <dgm:spPr/>
    </dgm:pt>
    <dgm:pt modelId="{BAF7E82E-9CCB-415E-980D-0A7B28FC98EE}" type="pres">
      <dgm:prSet presAssocID="{93A67491-C641-4284-A5B1-CC6D7B2E7A56}" presName="compNode" presStyleCnt="0"/>
      <dgm:spPr/>
    </dgm:pt>
    <dgm:pt modelId="{394FDBCE-57C6-42B9-995C-077FC4F9040D}" type="pres">
      <dgm:prSet presAssocID="{93A67491-C641-4284-A5B1-CC6D7B2E7A56}" presName="pictRect" presStyleLbl="node1" presStyleIdx="2" presStyleCnt="4" custScaleX="115849" custLinFactX="72068" custLinFactY="-61343" custLinFactNeighborX="100000" custLinFactNeighborY="-100000"/>
      <dgm:spPr>
        <a:blipFill>
          <a:blip xmlns:r="http://schemas.openxmlformats.org/officeDocument/2006/relationships" r:embed="rId3"/>
          <a:srcRect/>
          <a:stretch>
            <a:fillRect l="-2000" r="-2000"/>
          </a:stretch>
        </a:blipFill>
      </dgm:spPr>
      <dgm:extLst>
        <a:ext uri="{E40237B7-FDA0-4F09-8148-C483321AD2D9}">
          <dgm14:cNvPr xmlns:dgm14="http://schemas.microsoft.com/office/drawing/2010/diagram" id="0" name="" descr="Stick figure families holding hands"/>
        </a:ext>
      </dgm:extLst>
    </dgm:pt>
    <dgm:pt modelId="{D9DB8682-743F-4888-9B50-A3BFBDE08938}" type="pres">
      <dgm:prSet presAssocID="{93A67491-C641-4284-A5B1-CC6D7B2E7A56}" presName="textRect" presStyleLbl="revTx" presStyleIdx="2" presStyleCnt="4" custScaleX="154155" custScaleY="80717" custLinFactX="72409" custLinFactY="-106172" custLinFactNeighborX="100000" custLinFactNeighborY="-200000">
        <dgm:presLayoutVars>
          <dgm:bulletEnabled val="1"/>
        </dgm:presLayoutVars>
      </dgm:prSet>
      <dgm:spPr/>
    </dgm:pt>
    <dgm:pt modelId="{8C90DB22-DC32-4266-A9D1-29717E2CBB62}" type="pres">
      <dgm:prSet presAssocID="{F649DFAD-9CDD-47A1-8047-FCC9871E95F0}" presName="sibTrans" presStyleLbl="sibTrans2D1" presStyleIdx="0" presStyleCnt="0"/>
      <dgm:spPr/>
    </dgm:pt>
    <dgm:pt modelId="{52CF4F9D-C858-4D75-9D78-AEE20F1AA791}" type="pres">
      <dgm:prSet presAssocID="{20C78AFD-C8B3-48F8-B7F8-5BD41A7E2F8A}" presName="compNode" presStyleCnt="0"/>
      <dgm:spPr/>
    </dgm:pt>
    <dgm:pt modelId="{F052FB01-FD23-491F-9901-6B5FEFAE5F6D}" type="pres">
      <dgm:prSet presAssocID="{20C78AFD-C8B3-48F8-B7F8-5BD41A7E2F8A}" presName="pictRect" presStyleLbl="node1" presStyleIdx="3" presStyleCnt="4" custScaleX="121520" custLinFactNeighborX="16453" custLinFactNeighborY="1694"/>
      <dgm:spPr>
        <a:blipFill>
          <a:blip xmlns:r="http://schemas.openxmlformats.org/officeDocument/2006/relationships" r:embed="rId4"/>
          <a:srcRect/>
          <a:stretch>
            <a:fillRect t="-9000" b="-9000"/>
          </a:stretch>
        </a:blipFill>
      </dgm:spPr>
      <dgm:extLst>
        <a:ext uri="{E40237B7-FDA0-4F09-8148-C483321AD2D9}">
          <dgm14:cNvPr xmlns:dgm14="http://schemas.microsoft.com/office/drawing/2010/diagram" id="0" name="" descr="Person on busy street"/>
        </a:ext>
      </dgm:extLst>
    </dgm:pt>
    <dgm:pt modelId="{F9791F14-9013-44B1-80CE-42B187496B41}" type="pres">
      <dgm:prSet presAssocID="{20C78AFD-C8B3-48F8-B7F8-5BD41A7E2F8A}" presName="textRect" presStyleLbl="revTx" presStyleIdx="3" presStyleCnt="4" custScaleX="144201" custLinFactNeighborX="14900" custLinFactNeighborY="421">
        <dgm:presLayoutVars>
          <dgm:bulletEnabled val="1"/>
        </dgm:presLayoutVars>
      </dgm:prSet>
      <dgm:spPr/>
    </dgm:pt>
  </dgm:ptLst>
  <dgm:cxnLst>
    <dgm:cxn modelId="{2A8D071C-82E1-479C-B3B1-9B3CB228CF34}" type="presOf" srcId="{4D338D49-54A4-4233-BCB0-FFD5C495222B}" destId="{ED8FD1B8-4A04-4E52-B67F-B4B78867C757}" srcOrd="0" destOrd="0" presId="urn:microsoft.com/office/officeart/2005/8/layout/pList1"/>
    <dgm:cxn modelId="{41BEE93E-6400-44CD-B95E-9E4DE87432D4}" type="presOf" srcId="{37920D1F-A8AB-42BC-9FAF-32C9511E7980}" destId="{5BD66479-8BD4-4777-B894-919F208DD731}" srcOrd="0" destOrd="0" presId="urn:microsoft.com/office/officeart/2005/8/layout/pList1"/>
    <dgm:cxn modelId="{435F1C5E-D5AC-4C7C-8915-B319B48491AE}" type="presOf" srcId="{9B3EC907-9B63-4B71-8B43-DC6AF8C9F685}" destId="{6A23A28D-6361-494B-8CAE-5C7C609FB2F7}" srcOrd="0" destOrd="0" presId="urn:microsoft.com/office/officeart/2005/8/layout/pList1"/>
    <dgm:cxn modelId="{AB2A8C5E-AF6D-4C79-B997-663578300CA4}" srcId="{52142DA5-AD3F-4BEF-BF7B-36D8884C0DF8}" destId="{4D338D49-54A4-4233-BCB0-FFD5C495222B}" srcOrd="0" destOrd="0" parTransId="{AE155CAC-E1D1-494D-B5B6-D3BD4FF78AFD}" sibTransId="{BA9B948A-3258-4926-A1E6-42092A552F25}"/>
    <dgm:cxn modelId="{BBC9DD67-BD6D-45D1-9CC4-8AD7D2867F06}" type="presOf" srcId="{93A67491-C641-4284-A5B1-CC6D7B2E7A56}" destId="{D9DB8682-743F-4888-9B50-A3BFBDE08938}" srcOrd="0" destOrd="0" presId="urn:microsoft.com/office/officeart/2005/8/layout/pList1"/>
    <dgm:cxn modelId="{9A828350-F100-405A-8146-A3F4D61E666A}" type="presOf" srcId="{20C78AFD-C8B3-48F8-B7F8-5BD41A7E2F8A}" destId="{F9791F14-9013-44B1-80CE-42B187496B41}" srcOrd="0" destOrd="0" presId="urn:microsoft.com/office/officeart/2005/8/layout/pList1"/>
    <dgm:cxn modelId="{80C58C52-5BA9-4518-87B6-4A0B40AA7EA4}" srcId="{52142DA5-AD3F-4BEF-BF7B-36D8884C0DF8}" destId="{9B3EC907-9B63-4B71-8B43-DC6AF8C9F685}" srcOrd="1" destOrd="0" parTransId="{366AF725-F1DE-49FC-83A9-F5E5EA8F369B}" sibTransId="{37920D1F-A8AB-42BC-9FAF-32C9511E7980}"/>
    <dgm:cxn modelId="{2402A07E-4C05-4D72-B912-9050253C373F}" type="presOf" srcId="{52142DA5-AD3F-4BEF-BF7B-36D8884C0DF8}" destId="{33D32851-65C0-4568-BBBF-7A493A433CFD}" srcOrd="0" destOrd="0" presId="urn:microsoft.com/office/officeart/2005/8/layout/pList1"/>
    <dgm:cxn modelId="{4D75479F-74B2-46CD-B3E1-1D78CB33A1C5}" srcId="{52142DA5-AD3F-4BEF-BF7B-36D8884C0DF8}" destId="{93A67491-C641-4284-A5B1-CC6D7B2E7A56}" srcOrd="2" destOrd="0" parTransId="{C388BBB7-33C4-4E4A-9260-6E010594176F}" sibTransId="{F649DFAD-9CDD-47A1-8047-FCC9871E95F0}"/>
    <dgm:cxn modelId="{F8D95BB2-6EC5-4D5F-93AA-C70E0CC05981}" type="presOf" srcId="{F649DFAD-9CDD-47A1-8047-FCC9871E95F0}" destId="{8C90DB22-DC32-4266-A9D1-29717E2CBB62}" srcOrd="0" destOrd="0" presId="urn:microsoft.com/office/officeart/2005/8/layout/pList1"/>
    <dgm:cxn modelId="{C1A9D6C9-62F5-4366-A139-08F1BF2758FE}" srcId="{52142DA5-AD3F-4BEF-BF7B-36D8884C0DF8}" destId="{20C78AFD-C8B3-48F8-B7F8-5BD41A7E2F8A}" srcOrd="3" destOrd="0" parTransId="{BD11490D-2EE2-483B-AA7E-B872FD590554}" sibTransId="{7794FC32-653C-41B9-B5A2-447B33A8A678}"/>
    <dgm:cxn modelId="{876FA3EE-5220-4E8F-90FB-6A6BCFB51075}" type="presOf" srcId="{BA9B948A-3258-4926-A1E6-42092A552F25}" destId="{14F72764-CABD-4423-B2B2-13D2CF4EEE6A}" srcOrd="0" destOrd="0" presId="urn:microsoft.com/office/officeart/2005/8/layout/pList1"/>
    <dgm:cxn modelId="{9A88C7E3-CC08-4ABB-A4EA-51B20DC831B8}" type="presParOf" srcId="{33D32851-65C0-4568-BBBF-7A493A433CFD}" destId="{03DFEF8E-631F-47AE-AC70-3B97B7C5F5DE}" srcOrd="0" destOrd="0" presId="urn:microsoft.com/office/officeart/2005/8/layout/pList1"/>
    <dgm:cxn modelId="{8B64CE49-410E-403E-861F-3D34CA471FC2}" type="presParOf" srcId="{03DFEF8E-631F-47AE-AC70-3B97B7C5F5DE}" destId="{F97C47A9-B8FC-4D97-A846-2053B0268B5C}" srcOrd="0" destOrd="0" presId="urn:microsoft.com/office/officeart/2005/8/layout/pList1"/>
    <dgm:cxn modelId="{F3F360CF-CCF9-4188-87B6-321EC179CADD}" type="presParOf" srcId="{03DFEF8E-631F-47AE-AC70-3B97B7C5F5DE}" destId="{ED8FD1B8-4A04-4E52-B67F-B4B78867C757}" srcOrd="1" destOrd="0" presId="urn:microsoft.com/office/officeart/2005/8/layout/pList1"/>
    <dgm:cxn modelId="{C209CE8C-57F4-4F3B-8A03-DD89086980A4}" type="presParOf" srcId="{33D32851-65C0-4568-BBBF-7A493A433CFD}" destId="{14F72764-CABD-4423-B2B2-13D2CF4EEE6A}" srcOrd="1" destOrd="0" presId="urn:microsoft.com/office/officeart/2005/8/layout/pList1"/>
    <dgm:cxn modelId="{026C9D3A-FAC4-4BE5-985F-22BEC76F6246}" type="presParOf" srcId="{33D32851-65C0-4568-BBBF-7A493A433CFD}" destId="{4EDABC3C-1554-4A4F-9A5A-E4F53D4FC423}" srcOrd="2" destOrd="0" presId="urn:microsoft.com/office/officeart/2005/8/layout/pList1"/>
    <dgm:cxn modelId="{E72FDFA5-4050-4807-84E9-6D482522BFA2}" type="presParOf" srcId="{4EDABC3C-1554-4A4F-9A5A-E4F53D4FC423}" destId="{55CFE472-F4AA-4AB4-93BA-2BBA6129F2B7}" srcOrd="0" destOrd="0" presId="urn:microsoft.com/office/officeart/2005/8/layout/pList1"/>
    <dgm:cxn modelId="{B81EE2DE-5BAF-4402-A741-A2B6D182E79F}" type="presParOf" srcId="{4EDABC3C-1554-4A4F-9A5A-E4F53D4FC423}" destId="{6A23A28D-6361-494B-8CAE-5C7C609FB2F7}" srcOrd="1" destOrd="0" presId="urn:microsoft.com/office/officeart/2005/8/layout/pList1"/>
    <dgm:cxn modelId="{B62C68F2-6470-42D5-A3C8-5DFA7D8E54B8}" type="presParOf" srcId="{33D32851-65C0-4568-BBBF-7A493A433CFD}" destId="{5BD66479-8BD4-4777-B894-919F208DD731}" srcOrd="3" destOrd="0" presId="urn:microsoft.com/office/officeart/2005/8/layout/pList1"/>
    <dgm:cxn modelId="{F47E6825-E913-4059-B46C-28D1E60A9690}" type="presParOf" srcId="{33D32851-65C0-4568-BBBF-7A493A433CFD}" destId="{BAF7E82E-9CCB-415E-980D-0A7B28FC98EE}" srcOrd="4" destOrd="0" presId="urn:microsoft.com/office/officeart/2005/8/layout/pList1"/>
    <dgm:cxn modelId="{8977B83B-C5E4-4025-8EE8-B33A92952D78}" type="presParOf" srcId="{BAF7E82E-9CCB-415E-980D-0A7B28FC98EE}" destId="{394FDBCE-57C6-42B9-995C-077FC4F9040D}" srcOrd="0" destOrd="0" presId="urn:microsoft.com/office/officeart/2005/8/layout/pList1"/>
    <dgm:cxn modelId="{582B39ED-1630-4497-82B3-F8DAEF2ABC2F}" type="presParOf" srcId="{BAF7E82E-9CCB-415E-980D-0A7B28FC98EE}" destId="{D9DB8682-743F-4888-9B50-A3BFBDE08938}" srcOrd="1" destOrd="0" presId="urn:microsoft.com/office/officeart/2005/8/layout/pList1"/>
    <dgm:cxn modelId="{AEE58438-F157-4B83-AF12-B2F25BC68349}" type="presParOf" srcId="{33D32851-65C0-4568-BBBF-7A493A433CFD}" destId="{8C90DB22-DC32-4266-A9D1-29717E2CBB62}" srcOrd="5" destOrd="0" presId="urn:microsoft.com/office/officeart/2005/8/layout/pList1"/>
    <dgm:cxn modelId="{902F1C55-3768-4FB9-93D2-6DB44C44293B}" type="presParOf" srcId="{33D32851-65C0-4568-BBBF-7A493A433CFD}" destId="{52CF4F9D-C858-4D75-9D78-AEE20F1AA791}" srcOrd="6" destOrd="0" presId="urn:microsoft.com/office/officeart/2005/8/layout/pList1"/>
    <dgm:cxn modelId="{83312B8D-43C1-48C5-AA24-142D3C462D7C}" type="presParOf" srcId="{52CF4F9D-C858-4D75-9D78-AEE20F1AA791}" destId="{F052FB01-FD23-491F-9901-6B5FEFAE5F6D}" srcOrd="0" destOrd="0" presId="urn:microsoft.com/office/officeart/2005/8/layout/pList1"/>
    <dgm:cxn modelId="{87B6B13E-BE8C-4EA2-8F5C-2271B353027A}" type="presParOf" srcId="{52CF4F9D-C858-4D75-9D78-AEE20F1AA791}" destId="{F9791F14-9013-44B1-80CE-42B187496B4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43CD27-0B30-46F9-9A48-933D25E683FB}" type="doc">
      <dgm:prSet loTypeId="urn:diagrams.loki3.com/BracketList" loCatId="list" qsTypeId="urn:microsoft.com/office/officeart/2005/8/quickstyle/simple2" qsCatId="simple" csTypeId="urn:microsoft.com/office/officeart/2005/8/colors/accent3_2" csCatId="accent3" phldr="1"/>
      <dgm:spPr/>
      <dgm:t>
        <a:bodyPr/>
        <a:lstStyle/>
        <a:p>
          <a:endParaRPr lang="en-US"/>
        </a:p>
      </dgm:t>
    </dgm:pt>
    <dgm:pt modelId="{17B45F50-0422-44C0-8639-90372AD85A31}">
      <dgm:prSet phldrT="[Text]" custT="1"/>
      <dgm:spPr>
        <a:solidFill>
          <a:srgbClr val="215968"/>
        </a:solidFill>
        <a:ln>
          <a:solidFill>
            <a:srgbClr val="B9E5E1"/>
          </a:solidFill>
        </a:ln>
      </dgm:spPr>
      <dgm:t>
        <a:bodyPr/>
        <a:lstStyle/>
        <a:p>
          <a:pPr>
            <a:buFont typeface="+mj-lt"/>
            <a:buNone/>
          </a:pPr>
          <a:r>
            <a:rPr lang="en-US" sz="1600" b="1">
              <a:solidFill>
                <a:schemeClr val="bg1"/>
              </a:solidFill>
            </a:rPr>
            <a:t>Plan</a:t>
          </a:r>
          <a:endParaRPr lang="en-US" sz="1600">
            <a:solidFill>
              <a:schemeClr val="bg1"/>
            </a:solidFill>
          </a:endParaRPr>
        </a:p>
      </dgm:t>
    </dgm:pt>
    <dgm:pt modelId="{FF696CA4-5E61-4BFD-BFE4-C088084B9379}" type="parTrans" cxnId="{2C336032-1AF5-4F55-AD0E-1C7AEEEEC44D}">
      <dgm:prSet/>
      <dgm:spPr/>
      <dgm:t>
        <a:bodyPr/>
        <a:lstStyle/>
        <a:p>
          <a:endParaRPr lang="en-US"/>
        </a:p>
      </dgm:t>
    </dgm:pt>
    <dgm:pt modelId="{561759E4-7452-4220-AEA3-D1A819214D6E}" type="sibTrans" cxnId="{2C336032-1AF5-4F55-AD0E-1C7AEEEEC44D}">
      <dgm:prSet/>
      <dgm:spPr/>
      <dgm:t>
        <a:bodyPr/>
        <a:lstStyle/>
        <a:p>
          <a:endParaRPr lang="en-US"/>
        </a:p>
      </dgm:t>
    </dgm:pt>
    <dgm:pt modelId="{0BF40E4B-7973-4081-B9F5-086C49DD6334}">
      <dgm:prSet phldrT="[Text]" custT="1"/>
      <dgm:spPr>
        <a:solidFill>
          <a:srgbClr val="215968"/>
        </a:solidFill>
        <a:ln>
          <a:solidFill>
            <a:srgbClr val="B9E5E1"/>
          </a:solidFill>
        </a:ln>
      </dgm:spPr>
      <dgm:t>
        <a:bodyPr/>
        <a:lstStyle/>
        <a:p>
          <a:pPr>
            <a:buFont typeface="+mj-lt"/>
            <a:buNone/>
          </a:pPr>
          <a:r>
            <a:rPr lang="en-US" sz="1600" b="1">
              <a:solidFill>
                <a:schemeClr val="bg1"/>
              </a:solidFill>
            </a:rPr>
            <a:t>Schedule</a:t>
          </a:r>
          <a:endParaRPr lang="en-US" sz="1600">
            <a:solidFill>
              <a:schemeClr val="bg1"/>
            </a:solidFill>
          </a:endParaRPr>
        </a:p>
      </dgm:t>
    </dgm:pt>
    <dgm:pt modelId="{84A6C709-DAA9-463F-AEA4-111BEEAF6E44}" type="parTrans" cxnId="{AE8263D4-7991-482F-9293-9220C085DEAF}">
      <dgm:prSet/>
      <dgm:spPr/>
      <dgm:t>
        <a:bodyPr/>
        <a:lstStyle/>
        <a:p>
          <a:endParaRPr lang="en-US"/>
        </a:p>
      </dgm:t>
    </dgm:pt>
    <dgm:pt modelId="{3B402F50-DDD1-4B14-AFAA-316331F078AF}" type="sibTrans" cxnId="{AE8263D4-7991-482F-9293-9220C085DEAF}">
      <dgm:prSet/>
      <dgm:spPr/>
      <dgm:t>
        <a:bodyPr/>
        <a:lstStyle/>
        <a:p>
          <a:endParaRPr lang="en-US"/>
        </a:p>
      </dgm:t>
    </dgm:pt>
    <dgm:pt modelId="{97F349E6-A705-48A3-8204-77AC79CAAF4B}">
      <dgm:prSet phldrT="[Text]" custT="1"/>
      <dgm:spPr>
        <a:solidFill>
          <a:srgbClr val="215968"/>
        </a:solidFill>
        <a:ln>
          <a:solidFill>
            <a:srgbClr val="B9E5E1"/>
          </a:solidFill>
        </a:ln>
      </dgm:spPr>
      <dgm:t>
        <a:bodyPr/>
        <a:lstStyle/>
        <a:p>
          <a:pPr>
            <a:buFont typeface="+mj-lt"/>
            <a:buNone/>
          </a:pPr>
          <a:r>
            <a:rPr lang="en-US" sz="1600" b="1">
              <a:solidFill>
                <a:schemeClr val="bg1"/>
              </a:solidFill>
            </a:rPr>
            <a:t>Execute</a:t>
          </a:r>
          <a:endParaRPr lang="en-US" sz="1600">
            <a:solidFill>
              <a:schemeClr val="bg1"/>
            </a:solidFill>
          </a:endParaRPr>
        </a:p>
      </dgm:t>
    </dgm:pt>
    <dgm:pt modelId="{BB1CEA6F-81D0-408B-BBEB-24FA436E16D4}" type="parTrans" cxnId="{CDADABE6-0D06-412E-85A4-3039A57D20A6}">
      <dgm:prSet/>
      <dgm:spPr/>
      <dgm:t>
        <a:bodyPr/>
        <a:lstStyle/>
        <a:p>
          <a:endParaRPr lang="en-US"/>
        </a:p>
      </dgm:t>
    </dgm:pt>
    <dgm:pt modelId="{F935EEE5-4D9A-4F3F-A7A3-7A84459B9E13}" type="sibTrans" cxnId="{CDADABE6-0D06-412E-85A4-3039A57D20A6}">
      <dgm:prSet/>
      <dgm:spPr/>
      <dgm:t>
        <a:bodyPr/>
        <a:lstStyle/>
        <a:p>
          <a:endParaRPr lang="en-US"/>
        </a:p>
      </dgm:t>
    </dgm:pt>
    <dgm:pt modelId="{066B1E54-8E4D-46D2-AA40-210C57908887}">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r>
            <a:rPr lang="en-US" sz="1400">
              <a:solidFill>
                <a:schemeClr val="tx1"/>
              </a:solidFill>
            </a:rPr>
            <a:t>Conduct initial research to identify companies and/or Kellogg alumni that are of interest to you for your event </a:t>
          </a:r>
          <a:r>
            <a:rPr lang="en-US" sz="1400" u="sng">
              <a:solidFill>
                <a:schemeClr val="tx1"/>
              </a:solidFill>
            </a:rPr>
            <a:t>and</a:t>
          </a:r>
          <a:r>
            <a:rPr lang="en-US" sz="1400">
              <a:solidFill>
                <a:schemeClr val="tx1"/>
              </a:solidFill>
            </a:rPr>
            <a:t> that may be compelled to accept an invitation for your Kellogg club.</a:t>
          </a:r>
        </a:p>
      </dgm:t>
    </dgm:pt>
    <dgm:pt modelId="{3500C548-2292-4B23-B96E-C65E0A8A2A85}" type="parTrans" cxnId="{7FEBEB43-4B39-4539-AA6F-838CE0F6A931}">
      <dgm:prSet/>
      <dgm:spPr/>
      <dgm:t>
        <a:bodyPr/>
        <a:lstStyle/>
        <a:p>
          <a:endParaRPr lang="en-US"/>
        </a:p>
      </dgm:t>
    </dgm:pt>
    <dgm:pt modelId="{A961CAF1-CF1F-4164-A5E8-75BA0D3C8677}" type="sibTrans" cxnId="{7FEBEB43-4B39-4539-AA6F-838CE0F6A931}">
      <dgm:prSet/>
      <dgm:spPr/>
      <dgm:t>
        <a:bodyPr/>
        <a:lstStyle/>
        <a:p>
          <a:endParaRPr lang="en-US"/>
        </a:p>
      </dgm:t>
    </dgm:pt>
    <dgm:pt modelId="{8A558E95-A5D5-4C45-A862-C38583C29DB8}">
      <dgm:prSet phldrT="[Text]" custT="1"/>
      <dgm:spPr>
        <a:solidFill>
          <a:schemeClr val="bg1">
            <a:alpha val="90000"/>
          </a:schemeClr>
        </a:solidFill>
        <a:ln>
          <a:solidFill>
            <a:srgbClr val="B9E5E1">
              <a:alpha val="90000"/>
            </a:srgbClr>
          </a:solidFill>
        </a:l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tx1"/>
              </a:solidFill>
            </a:rPr>
            <a:t> Prior to confirming the date and time with the speaker, review the Kellogg Campus Groups calendar. </a:t>
          </a:r>
        </a:p>
      </dgm:t>
    </dgm:pt>
    <dgm:pt modelId="{48F2101B-0B2D-4405-8DAA-C01E7017A397}" type="parTrans" cxnId="{2A3B9682-5DF6-4074-98C0-38894EF87FA5}">
      <dgm:prSet/>
      <dgm:spPr/>
      <dgm:t>
        <a:bodyPr/>
        <a:lstStyle/>
        <a:p>
          <a:endParaRPr lang="en-US"/>
        </a:p>
      </dgm:t>
    </dgm:pt>
    <dgm:pt modelId="{4BE240BD-98EA-4029-8279-A587DB8268FC}" type="sibTrans" cxnId="{2A3B9682-5DF6-4074-98C0-38894EF87FA5}">
      <dgm:prSet/>
      <dgm:spPr/>
      <dgm:t>
        <a:bodyPr/>
        <a:lstStyle/>
        <a:p>
          <a:endParaRPr lang="en-US"/>
        </a:p>
      </dgm:t>
    </dgm:pt>
    <dgm:pt modelId="{DEF3521E-3863-48FE-9AB3-C216E0DF637A}">
      <dgm:prSet phldrT="[Text]" custT="1"/>
      <dgm:spPr>
        <a:solidFill>
          <a:schemeClr val="bg1">
            <a:alpha val="90000"/>
          </a:schemeClr>
        </a:solidFill>
        <a:ln>
          <a:solidFill>
            <a:srgbClr val="B9E5E1">
              <a:alpha val="90000"/>
            </a:srgbClr>
          </a:solidFill>
        </a:ln>
      </dgm:spPr>
      <dgm:t>
        <a:bodyPr/>
        <a:lstStyle/>
        <a:p>
          <a:pPr marL="57150" lvl="1" indent="0" defTabSz="488950">
            <a:lnSpc>
              <a:spcPct val="90000"/>
            </a:lnSpc>
            <a:spcBef>
              <a:spcPct val="0"/>
            </a:spcBef>
            <a:spcAft>
              <a:spcPct val="15000"/>
            </a:spcAft>
            <a:buFont typeface="+mj-lt"/>
            <a:buAutoNum type="arabicPeriod"/>
          </a:pPr>
          <a:endParaRPr lang="en-US" sz="1100">
            <a:solidFill>
              <a:schemeClr val="tx1"/>
            </a:solidFill>
          </a:endParaRPr>
        </a:p>
      </dgm:t>
    </dgm:pt>
    <dgm:pt modelId="{90F44203-F837-4B6E-9F89-BA39B152D550}" type="parTrans" cxnId="{56366764-32BD-4901-BBBC-34AA440E083C}">
      <dgm:prSet/>
      <dgm:spPr/>
      <dgm:t>
        <a:bodyPr/>
        <a:lstStyle/>
        <a:p>
          <a:endParaRPr lang="en-US"/>
        </a:p>
      </dgm:t>
    </dgm:pt>
    <dgm:pt modelId="{FDD1B551-09CA-4FD8-BFB1-5E59CC6537F4}" type="sibTrans" cxnId="{56366764-32BD-4901-BBBC-34AA440E083C}">
      <dgm:prSet/>
      <dgm:spPr/>
      <dgm:t>
        <a:bodyPr/>
        <a:lstStyle/>
        <a:p>
          <a:endParaRPr lang="en-US"/>
        </a:p>
      </dgm:t>
    </dgm:pt>
    <dgm:pt modelId="{B4B995C3-543E-4204-8717-34B181838269}">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r>
            <a:rPr lang="en-US" sz="1400" kern="1200">
              <a:solidFill>
                <a:schemeClr val="tx1"/>
              </a:solidFill>
            </a:rPr>
            <a:t>Two weeks in advance, schedule &amp; host a prep call with speaker. </a:t>
          </a:r>
          <a:br>
            <a:rPr lang="en-US" sz="1400" kern="1200">
              <a:solidFill>
                <a:schemeClr val="tx1"/>
              </a:solidFill>
            </a:rPr>
          </a:br>
          <a:endParaRPr lang="en-US" sz="1400" kern="1200">
            <a:solidFill>
              <a:schemeClr val="tx1"/>
            </a:solidFill>
          </a:endParaRPr>
        </a:p>
      </dgm:t>
    </dgm:pt>
    <dgm:pt modelId="{DACD9201-9BDE-4485-9BD2-FC2BC0E61532}" type="parTrans" cxnId="{5F39E65A-EA9B-4727-A99A-06D0712BE826}">
      <dgm:prSet/>
      <dgm:spPr/>
      <dgm:t>
        <a:bodyPr/>
        <a:lstStyle/>
        <a:p>
          <a:endParaRPr lang="en-US"/>
        </a:p>
      </dgm:t>
    </dgm:pt>
    <dgm:pt modelId="{635594EE-A9E6-4AA9-A727-A18A603EA981}" type="sibTrans" cxnId="{5F39E65A-EA9B-4727-A99A-06D0712BE826}">
      <dgm:prSet/>
      <dgm:spPr/>
      <dgm:t>
        <a:bodyPr/>
        <a:lstStyle/>
        <a:p>
          <a:endParaRPr lang="en-US"/>
        </a:p>
      </dgm:t>
    </dgm:pt>
    <dgm:pt modelId="{DA2F96C3-E7A6-1D4F-A4D5-F29BF96D049C}">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r>
            <a:rPr lang="en-US" sz="1400">
              <a:solidFill>
                <a:schemeClr val="tx1"/>
              </a:solidFill>
            </a:rPr>
            <a:t>Notify </a:t>
          </a:r>
          <a:r>
            <a:rPr lang="en-US" sz="1400">
              <a:solidFill>
                <a:schemeClr val="tx1"/>
              </a:solidFill>
              <a:hlinkClick xmlns:r="http://schemas.openxmlformats.org/officeDocument/2006/relationships" r:id="rId1"/>
            </a:rPr>
            <a:t>Corporate Engagement</a:t>
          </a:r>
          <a:r>
            <a:rPr lang="en-US" sz="1400">
              <a:solidFill>
                <a:schemeClr val="tx1"/>
              </a:solidFill>
            </a:rPr>
            <a:t> </a:t>
          </a:r>
          <a:r>
            <a:rPr lang="en-US" sz="1400" b="1">
              <a:solidFill>
                <a:schemeClr val="tx1"/>
              </a:solidFill>
            </a:rPr>
            <a:t>before</a:t>
          </a:r>
          <a:r>
            <a:rPr lang="en-US" sz="1400">
              <a:solidFill>
                <a:schemeClr val="tx1"/>
              </a:solidFill>
            </a:rPr>
            <a:t> inviting speakers who have a strong connection to the university, and when planning for an event with an intended audience of 100+.</a:t>
          </a:r>
        </a:p>
      </dgm:t>
    </dgm:pt>
    <dgm:pt modelId="{54736E20-9D81-3A4E-9690-69E14C74ED31}" type="parTrans" cxnId="{259C4BF9-D383-1848-A1EB-E5F7ED429D65}">
      <dgm:prSet/>
      <dgm:spPr/>
      <dgm:t>
        <a:bodyPr/>
        <a:lstStyle/>
        <a:p>
          <a:endParaRPr lang="en-US"/>
        </a:p>
      </dgm:t>
    </dgm:pt>
    <dgm:pt modelId="{7415E960-AE69-1A41-A529-2F1CC7786A68}" type="sibTrans" cxnId="{259C4BF9-D383-1848-A1EB-E5F7ED429D65}">
      <dgm:prSet/>
      <dgm:spPr/>
      <dgm:t>
        <a:bodyPr/>
        <a:lstStyle/>
        <a:p>
          <a:endParaRPr lang="en-US"/>
        </a:p>
      </dgm:t>
    </dgm:pt>
    <dgm:pt modelId="{44251EF1-27F4-A840-9D82-47566AC7EA82}">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r>
            <a:rPr lang="en-US" sz="1400" kern="1200">
              <a:solidFill>
                <a:schemeClr val="tx1"/>
              </a:solidFill>
            </a:rPr>
            <a:t>5-7 days in advance, prepare any day-of materials. </a:t>
          </a:r>
        </a:p>
      </dgm:t>
    </dgm:pt>
    <dgm:pt modelId="{E8F56293-95E5-8D46-A22C-3A3B1604F15F}" type="parTrans" cxnId="{8C54687E-8D1F-EE4D-A395-0981AE82DA67}">
      <dgm:prSet/>
      <dgm:spPr/>
      <dgm:t>
        <a:bodyPr/>
        <a:lstStyle/>
        <a:p>
          <a:endParaRPr lang="en-US"/>
        </a:p>
      </dgm:t>
    </dgm:pt>
    <dgm:pt modelId="{87FC51CE-B459-1942-878F-3CB72B31A097}" type="sibTrans" cxnId="{8C54687E-8D1F-EE4D-A395-0981AE82DA67}">
      <dgm:prSet/>
      <dgm:spPr/>
      <dgm:t>
        <a:bodyPr/>
        <a:lstStyle/>
        <a:p>
          <a:endParaRPr lang="en-US"/>
        </a:p>
      </dgm:t>
    </dgm:pt>
    <dgm:pt modelId="{3B4C0F78-7A28-4A4B-B678-B29F1094E8F6}">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endParaRPr lang="en-US" sz="1400">
            <a:solidFill>
              <a:schemeClr val="tx1"/>
            </a:solidFill>
          </a:endParaRPr>
        </a:p>
      </dgm:t>
    </dgm:pt>
    <dgm:pt modelId="{E19ED922-B155-4C93-B6CE-C0F03CC75D43}" type="parTrans" cxnId="{A679C31B-2B1B-45C3-8777-89A4E3E43255}">
      <dgm:prSet/>
      <dgm:spPr/>
      <dgm:t>
        <a:bodyPr/>
        <a:lstStyle/>
        <a:p>
          <a:endParaRPr lang="en-US"/>
        </a:p>
      </dgm:t>
    </dgm:pt>
    <dgm:pt modelId="{481EFF32-83D5-4613-91D3-DB0113354BA7}" type="sibTrans" cxnId="{A679C31B-2B1B-45C3-8777-89A4E3E43255}">
      <dgm:prSet/>
      <dgm:spPr/>
      <dgm:t>
        <a:bodyPr/>
        <a:lstStyle/>
        <a:p>
          <a:endParaRPr lang="en-US"/>
        </a:p>
      </dgm:t>
    </dgm:pt>
    <dgm:pt modelId="{F84B81AA-AFF1-4246-AF4E-F549BCB970C1}">
      <dgm:prSet phldrT="[Text]" custT="1"/>
      <dgm:spPr>
        <a:solidFill>
          <a:schemeClr val="bg1">
            <a:alpha val="90000"/>
          </a:schemeClr>
        </a:solidFill>
        <a:ln>
          <a:solidFill>
            <a:srgbClr val="B9E5E1">
              <a:alpha val="90000"/>
            </a:srgbClr>
          </a:solidFill>
        </a:ln>
      </dgm:spPr>
      <dgm:t>
        <a:bodyPr/>
        <a:lstStyle/>
        <a:p>
          <a:pPr>
            <a:buNone/>
          </a:pPr>
          <a:endParaRPr lang="en-US" sz="1100">
            <a:solidFill>
              <a:schemeClr val="tx1"/>
            </a:solidFill>
          </a:endParaRPr>
        </a:p>
      </dgm:t>
    </dgm:pt>
    <dgm:pt modelId="{AEECBCEA-49DB-441F-BA47-5756C73E2E86}" type="parTrans" cxnId="{26217D7D-039D-4FB7-8DB2-9A4E0E9677E7}">
      <dgm:prSet/>
      <dgm:spPr/>
      <dgm:t>
        <a:bodyPr/>
        <a:lstStyle/>
        <a:p>
          <a:endParaRPr lang="en-US"/>
        </a:p>
      </dgm:t>
    </dgm:pt>
    <dgm:pt modelId="{CB43F1CE-7FEC-4798-8545-F23C407DB6DD}" type="sibTrans" cxnId="{26217D7D-039D-4FB7-8DB2-9A4E0E9677E7}">
      <dgm:prSet/>
      <dgm:spPr/>
      <dgm:t>
        <a:bodyPr/>
        <a:lstStyle/>
        <a:p>
          <a:endParaRPr lang="en-US"/>
        </a:p>
      </dgm:t>
    </dgm:pt>
    <dgm:pt modelId="{BD7A0220-FC87-4924-8ED3-452F2A701D38}">
      <dgm:prSet phldrT="[Text]" custT="1"/>
      <dgm:spPr>
        <a:solidFill>
          <a:schemeClr val="bg1">
            <a:alpha val="90000"/>
          </a:schemeClr>
        </a:solidFill>
        <a:ln>
          <a:solidFill>
            <a:srgbClr val="B9E5E1">
              <a:alpha val="90000"/>
            </a:srgbClr>
          </a:solidFill>
        </a:ln>
      </dgm:spPr>
      <dgm:t>
        <a:bodyPr/>
        <a:lstStyle/>
        <a:p>
          <a:pPr rtl="0">
            <a:buFont typeface="Arial" panose="020B0604020202020204" pitchFamily="34" charset="0"/>
            <a:buChar char="•"/>
          </a:pPr>
          <a:r>
            <a:rPr lang="en-US" sz="1400">
              <a:solidFill>
                <a:schemeClr val="tx1"/>
              </a:solidFill>
            </a:rPr>
            <a:t>Review host </a:t>
          </a:r>
          <a:r>
            <a:rPr lang="en-US" sz="1400">
              <a:solidFill>
                <a:schemeClr val="tx1"/>
              </a:solidFill>
              <a:latin typeface="+mn-lt"/>
              <a:ea typeface="+mn-ea"/>
              <a:cs typeface="+mn-cs"/>
              <a:hlinkClick xmlns:r="http://schemas.openxmlformats.org/officeDocument/2006/relationships" r:id="rId2"/>
            </a:rPr>
            <a:t>checklist, located on our webpage</a:t>
          </a:r>
          <a:r>
            <a:rPr lang="en-US" sz="1400">
              <a:solidFill>
                <a:schemeClr val="tx1"/>
              </a:solidFill>
              <a:latin typeface="+mn-lt"/>
              <a:ea typeface="+mn-ea"/>
              <a:cs typeface="+mn-cs"/>
            </a:rPr>
            <a:t>. </a:t>
          </a:r>
          <a:endParaRPr lang="en-US" sz="1400">
            <a:solidFill>
              <a:schemeClr val="tx1"/>
            </a:solidFill>
          </a:endParaRPr>
        </a:p>
      </dgm:t>
    </dgm:pt>
    <dgm:pt modelId="{D4D2990D-074D-4471-8DCF-BD8A2E346143}" type="parTrans" cxnId="{D6797EA6-1E24-4C9F-BF9D-11223EBA082C}">
      <dgm:prSet/>
      <dgm:spPr/>
      <dgm:t>
        <a:bodyPr/>
        <a:lstStyle/>
        <a:p>
          <a:endParaRPr lang="en-US"/>
        </a:p>
      </dgm:t>
    </dgm:pt>
    <dgm:pt modelId="{3BB73BAB-C6F4-4BFA-8BCC-73CAFE4892FE}" type="sibTrans" cxnId="{D6797EA6-1E24-4C9F-BF9D-11223EBA082C}">
      <dgm:prSet/>
      <dgm:spPr/>
      <dgm:t>
        <a:bodyPr/>
        <a:lstStyle/>
        <a:p>
          <a:endParaRPr lang="en-US"/>
        </a:p>
      </dgm:t>
    </dgm:pt>
    <dgm:pt modelId="{7394E7C6-AE12-4CBF-9DAD-16A94E8C058A}">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r>
            <a:rPr lang="en-US" sz="1400">
              <a:solidFill>
                <a:schemeClr val="tx1"/>
              </a:solidFill>
            </a:rPr>
            <a:t>Invite speaker 2-3 months in advance, whenever possible. </a:t>
          </a:r>
        </a:p>
      </dgm:t>
    </dgm:pt>
    <dgm:pt modelId="{8A4131A5-3B4C-4A7F-B58B-BCFAAEB417F6}" type="parTrans" cxnId="{D530D00C-3509-4426-88E3-8F5AC38DB66A}">
      <dgm:prSet/>
      <dgm:spPr/>
      <dgm:t>
        <a:bodyPr/>
        <a:lstStyle/>
        <a:p>
          <a:endParaRPr lang="en-US"/>
        </a:p>
      </dgm:t>
    </dgm:pt>
    <dgm:pt modelId="{364350A5-128F-47D6-B167-64A032D96218}" type="sibTrans" cxnId="{D530D00C-3509-4426-88E3-8F5AC38DB66A}">
      <dgm:prSet/>
      <dgm:spPr/>
      <dgm:t>
        <a:bodyPr/>
        <a:lstStyle/>
        <a:p>
          <a:endParaRPr lang="en-US"/>
        </a:p>
      </dgm:t>
    </dgm:pt>
    <dgm:pt modelId="{362640B4-2E22-4471-8E7C-79CD4BE19C35}">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Char char="•"/>
          </a:pPr>
          <a:endParaRPr lang="en-US" sz="1400">
            <a:solidFill>
              <a:schemeClr val="tx1"/>
            </a:solidFill>
          </a:endParaRPr>
        </a:p>
      </dgm:t>
    </dgm:pt>
    <dgm:pt modelId="{E08B7894-E635-4586-B4D3-C2201AFD07D5}" type="parTrans" cxnId="{FBB3C561-7AA9-4F0F-B5B8-91B756B93ABE}">
      <dgm:prSet/>
      <dgm:spPr/>
      <dgm:t>
        <a:bodyPr/>
        <a:lstStyle/>
        <a:p>
          <a:endParaRPr lang="en-US"/>
        </a:p>
      </dgm:t>
    </dgm:pt>
    <dgm:pt modelId="{BE194C2F-2A2A-495B-80B1-4DFE9FACCF6A}" type="sibTrans" cxnId="{FBB3C561-7AA9-4F0F-B5B8-91B756B93ABE}">
      <dgm:prSet/>
      <dgm:spPr/>
      <dgm:t>
        <a:bodyPr/>
        <a:lstStyle/>
        <a:p>
          <a:endParaRPr lang="en-US"/>
        </a:p>
      </dgm:t>
    </dgm:pt>
    <dgm:pt modelId="{F7CD0C94-D9A4-4123-981E-0AA5941BAC34}">
      <dgm:prSet phldrT="[Text]" custT="1"/>
      <dgm:spPr>
        <a:solidFill>
          <a:schemeClr val="bg1">
            <a:alpha val="90000"/>
          </a:schemeClr>
        </a:solidFill>
        <a:ln>
          <a:solidFill>
            <a:srgbClr val="B9E5E1">
              <a:alpha val="90000"/>
            </a:srgbClr>
          </a:solidFill>
        </a:ln>
      </dgm:spPr>
      <dgm:t>
        <a:bodyPr/>
        <a:lstStyle/>
        <a:p>
          <a:pPr>
            <a:buFont typeface="Arial" panose="020B0604020202020204" pitchFamily="34" charset="0"/>
            <a:buNone/>
          </a:pPr>
          <a:endParaRPr lang="en-US" sz="1400">
            <a:solidFill>
              <a:schemeClr val="tx1"/>
            </a:solidFill>
          </a:endParaRPr>
        </a:p>
      </dgm:t>
    </dgm:pt>
    <dgm:pt modelId="{4803D7E9-2798-485F-99B6-E41D8859265A}" type="parTrans" cxnId="{8177CCF5-7816-47BD-90A3-E7A3BDD1C8ED}">
      <dgm:prSet/>
      <dgm:spPr/>
      <dgm:t>
        <a:bodyPr/>
        <a:lstStyle/>
        <a:p>
          <a:endParaRPr lang="en-US"/>
        </a:p>
      </dgm:t>
    </dgm:pt>
    <dgm:pt modelId="{AC33E6C9-31D6-4BCE-8733-C0DFFD5A3294}" type="sibTrans" cxnId="{8177CCF5-7816-47BD-90A3-E7A3BDD1C8ED}">
      <dgm:prSet/>
      <dgm:spPr/>
      <dgm:t>
        <a:bodyPr/>
        <a:lstStyle/>
        <a:p>
          <a:endParaRPr lang="en-US"/>
        </a:p>
      </dgm:t>
    </dgm:pt>
    <dgm:pt modelId="{317F02EC-B712-483A-B3EA-D9ED42706F34}">
      <dgm:prSet phldrT="[Text]" custT="1"/>
      <dgm:spPr>
        <a:solidFill>
          <a:schemeClr val="bg1">
            <a:alpha val="90000"/>
          </a:schemeClr>
        </a:solidFill>
        <a:ln>
          <a:solidFill>
            <a:srgbClr val="B9E5E1">
              <a:alpha val="90000"/>
            </a:srgbClr>
          </a:solidFill>
        </a:ln>
      </dgm:spPr>
      <dgm:t>
        <a:bodyPr/>
        <a:lstStyle/>
        <a:p>
          <a:pPr marL="114300" lvl="1" indent="0" defTabSz="622300">
            <a:lnSpc>
              <a:spcPct val="90000"/>
            </a:lnSpc>
            <a:spcBef>
              <a:spcPct val="0"/>
            </a:spcBef>
            <a:spcAft>
              <a:spcPct val="15000"/>
            </a:spcAft>
            <a:buFont typeface="Arial" panose="020B0604020202020204" pitchFamily="34" charset="0"/>
            <a:buNone/>
          </a:pPr>
          <a:endParaRPr lang="en-US" sz="1400">
            <a:solidFill>
              <a:schemeClr val="tx1"/>
            </a:solidFill>
          </a:endParaRPr>
        </a:p>
      </dgm:t>
    </dgm:pt>
    <dgm:pt modelId="{E8392133-F345-489D-901B-0ADBC838D397}" type="parTrans" cxnId="{5804735F-A832-49DB-BAF5-5BFCBFB02BF0}">
      <dgm:prSet/>
      <dgm:spPr/>
      <dgm:t>
        <a:bodyPr/>
        <a:lstStyle/>
        <a:p>
          <a:endParaRPr lang="en-US"/>
        </a:p>
      </dgm:t>
    </dgm:pt>
    <dgm:pt modelId="{B2CFDB38-C43E-46EB-BA46-44DF91943A6F}" type="sibTrans" cxnId="{5804735F-A832-49DB-BAF5-5BFCBFB02BF0}">
      <dgm:prSet/>
      <dgm:spPr/>
      <dgm:t>
        <a:bodyPr/>
        <a:lstStyle/>
        <a:p>
          <a:endParaRPr lang="en-US"/>
        </a:p>
      </dgm:t>
    </dgm:pt>
    <dgm:pt modelId="{152FB56E-FDD2-497C-B6E7-30523C3799A3}">
      <dgm:prSet phldrT="[Text]" custT="1"/>
      <dgm:spPr>
        <a:solidFill>
          <a:schemeClr val="bg1">
            <a:alpha val="90000"/>
          </a:schemeClr>
        </a:solidFill>
        <a:ln>
          <a:solidFill>
            <a:srgbClr val="B9E5E1">
              <a:alpha val="90000"/>
            </a:srgbClr>
          </a:solidFill>
        </a:l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tx1"/>
              </a:solidFill>
            </a:rPr>
            <a:t> Once confirmed, create an event page on Campus Groups, where you will be prompted to upload speaker information using this </a:t>
          </a:r>
          <a:r>
            <a:rPr lang="en-US" sz="1400" b="0" i="0">
              <a:hlinkClick xmlns:r="http://schemas.openxmlformats.org/officeDocument/2006/relationships" r:id="rId3"/>
            </a:rPr>
            <a:t>form</a:t>
          </a:r>
          <a:r>
            <a:rPr lang="en-US" sz="1400" b="0" i="0">
              <a:solidFill>
                <a:schemeClr val="tx1"/>
              </a:solidFill>
            </a:rPr>
            <a:t>. </a:t>
          </a:r>
          <a:endParaRPr lang="en-US" sz="1400">
            <a:solidFill>
              <a:schemeClr val="tx1"/>
            </a:solidFill>
          </a:endParaRPr>
        </a:p>
      </dgm:t>
    </dgm:pt>
    <dgm:pt modelId="{C223082A-74FC-41AD-AE01-0E56B41EB21A}" type="parTrans" cxnId="{A924FCD1-822D-4BB3-8283-7A5B7738C97A}">
      <dgm:prSet/>
      <dgm:spPr/>
      <dgm:t>
        <a:bodyPr/>
        <a:lstStyle/>
        <a:p>
          <a:endParaRPr lang="en-US"/>
        </a:p>
      </dgm:t>
    </dgm:pt>
    <dgm:pt modelId="{530308AB-95B7-44E2-AB2A-49F7A3D72CB4}" type="sibTrans" cxnId="{A924FCD1-822D-4BB3-8283-7A5B7738C97A}">
      <dgm:prSet/>
      <dgm:spPr/>
      <dgm:t>
        <a:bodyPr/>
        <a:lstStyle/>
        <a:p>
          <a:endParaRPr lang="en-US"/>
        </a:p>
      </dgm:t>
    </dgm:pt>
    <dgm:pt modelId="{F4FB9912-0F44-4F59-BA72-EEA560F5105D}">
      <dgm:prSet phldrT="[Text]" custT="1"/>
      <dgm:spPr>
        <a:solidFill>
          <a:schemeClr val="bg1">
            <a:alpha val="90000"/>
          </a:schemeClr>
        </a:solidFill>
        <a:ln>
          <a:solidFill>
            <a:srgbClr val="B9E5E1">
              <a:alpha val="90000"/>
            </a:srgbClr>
          </a:solidFill>
        </a:ln>
      </dgm:spPr>
      <dgm:t>
        <a:bodyPr/>
        <a:lstStyle/>
        <a:p>
          <a:pPr marL="114300" lvl="1" indent="0" defTabSz="622300">
            <a:lnSpc>
              <a:spcPct val="90000"/>
            </a:lnSpc>
            <a:spcBef>
              <a:spcPct val="0"/>
            </a:spcBef>
            <a:spcAft>
              <a:spcPct val="15000"/>
            </a:spcAft>
            <a:buFont typeface="Arial" panose="020B0604020202020204" pitchFamily="34" charset="0"/>
            <a:buChar char="•"/>
          </a:pPr>
          <a:endParaRPr lang="en-US" sz="1400">
            <a:solidFill>
              <a:schemeClr val="tx1"/>
            </a:solidFill>
          </a:endParaRPr>
        </a:p>
      </dgm:t>
    </dgm:pt>
    <dgm:pt modelId="{7031BEB2-6994-47E0-BF91-F4DACC86D234}" type="parTrans" cxnId="{6D28A4E6-DD39-4CEC-A3BA-1E80280D2FBC}">
      <dgm:prSet/>
      <dgm:spPr/>
      <dgm:t>
        <a:bodyPr/>
        <a:lstStyle/>
        <a:p>
          <a:endParaRPr lang="en-US"/>
        </a:p>
      </dgm:t>
    </dgm:pt>
    <dgm:pt modelId="{6039042E-57FC-4F55-961F-7EDACA2EB6C1}" type="sibTrans" cxnId="{6D28A4E6-DD39-4CEC-A3BA-1E80280D2FBC}">
      <dgm:prSet/>
      <dgm:spPr/>
      <dgm:t>
        <a:bodyPr/>
        <a:lstStyle/>
        <a:p>
          <a:endParaRPr lang="en-US"/>
        </a:p>
      </dgm:t>
    </dgm:pt>
    <dgm:pt modelId="{DF5FC411-9714-4409-B516-25AE5D0A24C0}">
      <dgm:prSet phldrT="[Text]" custT="1"/>
      <dgm:spPr>
        <a:solidFill>
          <a:schemeClr val="bg1">
            <a:alpha val="90000"/>
          </a:schemeClr>
        </a:solidFill>
        <a:ln>
          <a:solidFill>
            <a:srgbClr val="B9E5E1">
              <a:alpha val="90000"/>
            </a:srgbClr>
          </a:solidFill>
        </a:l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tx1"/>
              </a:solidFill>
            </a:rPr>
            <a:t> Promote your event to all relevant clubs, cohorts, and programs. </a:t>
          </a:r>
        </a:p>
      </dgm:t>
    </dgm:pt>
    <dgm:pt modelId="{9ACE13A0-9D56-40FA-AC9F-A065BDFE638D}" type="parTrans" cxnId="{9777102E-300A-41BC-B895-17CA4378827A}">
      <dgm:prSet/>
      <dgm:spPr/>
      <dgm:t>
        <a:bodyPr/>
        <a:lstStyle/>
        <a:p>
          <a:endParaRPr lang="en-US"/>
        </a:p>
      </dgm:t>
    </dgm:pt>
    <dgm:pt modelId="{7857055E-139D-46C7-88E3-BFAA1F2856A7}" type="sibTrans" cxnId="{9777102E-300A-41BC-B895-17CA4378827A}">
      <dgm:prSet/>
      <dgm:spPr/>
      <dgm:t>
        <a:bodyPr/>
        <a:lstStyle/>
        <a:p>
          <a:endParaRPr lang="en-US"/>
        </a:p>
      </dgm:t>
    </dgm:pt>
    <dgm:pt modelId="{6A475292-69BD-405A-A6A3-51B816F70EE8}">
      <dgm:prSet phldrT="[Text]" custT="1"/>
      <dgm:spPr>
        <a:solidFill>
          <a:schemeClr val="bg1">
            <a:alpha val="90000"/>
          </a:schemeClr>
        </a:solidFill>
        <a:ln>
          <a:solidFill>
            <a:srgbClr val="B9E5E1">
              <a:alpha val="90000"/>
            </a:srgbClr>
          </a:solidFill>
        </a:l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schemeClr val="tx1"/>
            </a:solidFill>
          </a:endParaRPr>
        </a:p>
      </dgm:t>
    </dgm:pt>
    <dgm:pt modelId="{DC0A6DA9-A666-4450-887E-B347FAC3AFC5}" type="parTrans" cxnId="{67156292-3673-4A71-A158-83B45173C5C9}">
      <dgm:prSet/>
      <dgm:spPr/>
      <dgm:t>
        <a:bodyPr/>
        <a:lstStyle/>
        <a:p>
          <a:endParaRPr lang="en-US"/>
        </a:p>
      </dgm:t>
    </dgm:pt>
    <dgm:pt modelId="{244DED9A-C4E0-4560-B58D-7F0E5689A0F8}" type="sibTrans" cxnId="{67156292-3673-4A71-A158-83B45173C5C9}">
      <dgm:prSet/>
      <dgm:spPr/>
      <dgm:t>
        <a:bodyPr/>
        <a:lstStyle/>
        <a:p>
          <a:endParaRPr lang="en-US"/>
        </a:p>
      </dgm:t>
    </dgm:pt>
    <dgm:pt modelId="{6A35382B-8977-4BB3-9049-860080F04DD9}" type="pres">
      <dgm:prSet presAssocID="{EC43CD27-0B30-46F9-9A48-933D25E683FB}" presName="Name0" presStyleCnt="0">
        <dgm:presLayoutVars>
          <dgm:dir/>
          <dgm:animLvl val="lvl"/>
          <dgm:resizeHandles val="exact"/>
        </dgm:presLayoutVars>
      </dgm:prSet>
      <dgm:spPr/>
    </dgm:pt>
    <dgm:pt modelId="{21334405-24C7-41D4-BBFC-234CDA6E98A2}" type="pres">
      <dgm:prSet presAssocID="{17B45F50-0422-44C0-8639-90372AD85A31}" presName="linNode" presStyleCnt="0"/>
      <dgm:spPr/>
    </dgm:pt>
    <dgm:pt modelId="{594FECFF-81AC-45ED-A8AF-58B3513E0B70}" type="pres">
      <dgm:prSet presAssocID="{17B45F50-0422-44C0-8639-90372AD85A31}" presName="parTx" presStyleLbl="revTx" presStyleIdx="0" presStyleCnt="3">
        <dgm:presLayoutVars>
          <dgm:chMax val="1"/>
          <dgm:bulletEnabled val="1"/>
        </dgm:presLayoutVars>
      </dgm:prSet>
      <dgm:spPr/>
    </dgm:pt>
    <dgm:pt modelId="{2817214B-6755-4D81-9B7A-189119B868EB}" type="pres">
      <dgm:prSet presAssocID="{17B45F50-0422-44C0-8639-90372AD85A31}" presName="bracket" presStyleLbl="parChTrans1D1" presStyleIdx="0" presStyleCnt="3"/>
      <dgm:spPr/>
    </dgm:pt>
    <dgm:pt modelId="{7E7384FB-BC81-43EE-A97E-46D25F488875}" type="pres">
      <dgm:prSet presAssocID="{17B45F50-0422-44C0-8639-90372AD85A31}" presName="spH" presStyleCnt="0"/>
      <dgm:spPr/>
    </dgm:pt>
    <dgm:pt modelId="{8D55CBCA-0FBE-4D95-B750-8221E0D70986}" type="pres">
      <dgm:prSet presAssocID="{17B45F50-0422-44C0-8639-90372AD85A31}" presName="desTx" presStyleLbl="node1" presStyleIdx="0" presStyleCnt="3">
        <dgm:presLayoutVars>
          <dgm:bulletEnabled val="1"/>
        </dgm:presLayoutVars>
      </dgm:prSet>
      <dgm:spPr/>
    </dgm:pt>
    <dgm:pt modelId="{AEFA897E-534B-4F99-A0A4-DE2FE323ECCF}" type="pres">
      <dgm:prSet presAssocID="{561759E4-7452-4220-AEA3-D1A819214D6E}" presName="spV" presStyleCnt="0"/>
      <dgm:spPr/>
    </dgm:pt>
    <dgm:pt modelId="{5E29178A-30B2-49EF-B2C5-EB8FB48456A6}" type="pres">
      <dgm:prSet presAssocID="{0BF40E4B-7973-4081-B9F5-086C49DD6334}" presName="linNode" presStyleCnt="0"/>
      <dgm:spPr/>
    </dgm:pt>
    <dgm:pt modelId="{1B908F83-36AD-4AA5-9251-8CC674362187}" type="pres">
      <dgm:prSet presAssocID="{0BF40E4B-7973-4081-B9F5-086C49DD6334}" presName="parTx" presStyleLbl="revTx" presStyleIdx="1" presStyleCnt="3">
        <dgm:presLayoutVars>
          <dgm:chMax val="1"/>
          <dgm:bulletEnabled val="1"/>
        </dgm:presLayoutVars>
      </dgm:prSet>
      <dgm:spPr/>
    </dgm:pt>
    <dgm:pt modelId="{1AA14173-A9E9-41DB-A815-811E66AC6320}" type="pres">
      <dgm:prSet presAssocID="{0BF40E4B-7973-4081-B9F5-086C49DD6334}" presName="bracket" presStyleLbl="parChTrans1D1" presStyleIdx="1" presStyleCnt="3"/>
      <dgm:spPr/>
    </dgm:pt>
    <dgm:pt modelId="{9A9BE5A5-B56B-4810-84FB-335272C8FDA4}" type="pres">
      <dgm:prSet presAssocID="{0BF40E4B-7973-4081-B9F5-086C49DD6334}" presName="spH" presStyleCnt="0"/>
      <dgm:spPr/>
    </dgm:pt>
    <dgm:pt modelId="{B496BED5-7997-468D-8A41-476368002D1D}" type="pres">
      <dgm:prSet presAssocID="{0BF40E4B-7973-4081-B9F5-086C49DD6334}" presName="desTx" presStyleLbl="node1" presStyleIdx="1" presStyleCnt="3">
        <dgm:presLayoutVars>
          <dgm:bulletEnabled val="1"/>
        </dgm:presLayoutVars>
      </dgm:prSet>
      <dgm:spPr/>
    </dgm:pt>
    <dgm:pt modelId="{A12BF241-CAFA-4C3D-B6F7-0396F8F77FD4}" type="pres">
      <dgm:prSet presAssocID="{3B402F50-DDD1-4B14-AFAA-316331F078AF}" presName="spV" presStyleCnt="0"/>
      <dgm:spPr/>
    </dgm:pt>
    <dgm:pt modelId="{C9C8D086-3B3D-4387-849F-81CEFD0C5A12}" type="pres">
      <dgm:prSet presAssocID="{97F349E6-A705-48A3-8204-77AC79CAAF4B}" presName="linNode" presStyleCnt="0"/>
      <dgm:spPr/>
    </dgm:pt>
    <dgm:pt modelId="{79008500-7325-4C2F-9039-DB16303EB790}" type="pres">
      <dgm:prSet presAssocID="{97F349E6-A705-48A3-8204-77AC79CAAF4B}" presName="parTx" presStyleLbl="revTx" presStyleIdx="2" presStyleCnt="3">
        <dgm:presLayoutVars>
          <dgm:chMax val="1"/>
          <dgm:bulletEnabled val="1"/>
        </dgm:presLayoutVars>
      </dgm:prSet>
      <dgm:spPr/>
    </dgm:pt>
    <dgm:pt modelId="{A4D40986-E198-43E0-A3D2-1595AB13AA51}" type="pres">
      <dgm:prSet presAssocID="{97F349E6-A705-48A3-8204-77AC79CAAF4B}" presName="bracket" presStyleLbl="parChTrans1D1" presStyleIdx="2" presStyleCnt="3"/>
      <dgm:spPr/>
    </dgm:pt>
    <dgm:pt modelId="{88ED270A-8E6C-4590-A352-845C8F2042CE}" type="pres">
      <dgm:prSet presAssocID="{97F349E6-A705-48A3-8204-77AC79CAAF4B}" presName="spH" presStyleCnt="0"/>
      <dgm:spPr/>
    </dgm:pt>
    <dgm:pt modelId="{003B22D8-BB5D-4A58-A2E8-E1757741A9C4}" type="pres">
      <dgm:prSet presAssocID="{97F349E6-A705-48A3-8204-77AC79CAAF4B}" presName="desTx" presStyleLbl="node1" presStyleIdx="2" presStyleCnt="3">
        <dgm:presLayoutVars>
          <dgm:bulletEnabled val="1"/>
        </dgm:presLayoutVars>
      </dgm:prSet>
      <dgm:spPr/>
    </dgm:pt>
  </dgm:ptLst>
  <dgm:cxnLst>
    <dgm:cxn modelId="{F384D804-EE12-453F-88AD-0F8A36943064}" type="presOf" srcId="{066B1E54-8E4D-46D2-AA40-210C57908887}" destId="{8D55CBCA-0FBE-4D95-B750-8221E0D70986}" srcOrd="0" destOrd="1" presId="urn:diagrams.loki3.com/BracketList"/>
    <dgm:cxn modelId="{74CA3A07-055A-4F2E-8BAC-A4368A1BD21C}" type="presOf" srcId="{DA2F96C3-E7A6-1D4F-A4D5-F29BF96D049C}" destId="{8D55CBCA-0FBE-4D95-B750-8221E0D70986}" srcOrd="0" destOrd="5" presId="urn:diagrams.loki3.com/BracketList"/>
    <dgm:cxn modelId="{D530D00C-3509-4426-88E3-8F5AC38DB66A}" srcId="{17B45F50-0422-44C0-8639-90372AD85A31}" destId="{7394E7C6-AE12-4CBF-9DAD-16A94E8C058A}" srcOrd="3" destOrd="0" parTransId="{8A4131A5-3B4C-4A7F-B58B-BCFAAEB417F6}" sibTransId="{364350A5-128F-47D6-B167-64A032D96218}"/>
    <dgm:cxn modelId="{A679C31B-2B1B-45C3-8777-89A4E3E43255}" srcId="{17B45F50-0422-44C0-8639-90372AD85A31}" destId="{3B4C0F78-7A28-4A4B-B678-B29F1094E8F6}" srcOrd="4" destOrd="0" parTransId="{E19ED922-B155-4C93-B6CE-C0F03CC75D43}" sibTransId="{481EFF32-83D5-4613-91D3-DB0113354BA7}"/>
    <dgm:cxn modelId="{D562332A-354B-4CDD-B983-BB76BDCA8A10}" type="presOf" srcId="{8A558E95-A5D5-4C45-A862-C38583C29DB8}" destId="{B496BED5-7997-468D-8A41-476368002D1D}" srcOrd="0" destOrd="1" presId="urn:diagrams.loki3.com/BracketList"/>
    <dgm:cxn modelId="{2CE9512C-26C7-4465-A5D5-4249876664F5}" type="presOf" srcId="{44251EF1-27F4-A840-9D82-47566AC7EA82}" destId="{003B22D8-BB5D-4A58-A2E8-E1757741A9C4}" srcOrd="0" destOrd="1" presId="urn:diagrams.loki3.com/BracketList"/>
    <dgm:cxn modelId="{9777102E-300A-41BC-B895-17CA4378827A}" srcId="{0BF40E4B-7973-4081-B9F5-086C49DD6334}" destId="{DF5FC411-9714-4409-B516-25AE5D0A24C0}" srcOrd="5" destOrd="0" parTransId="{9ACE13A0-9D56-40FA-AC9F-A065BDFE638D}" sibTransId="{7857055E-139D-46C7-88E3-BFAA1F2856A7}"/>
    <dgm:cxn modelId="{2C336032-1AF5-4F55-AD0E-1C7AEEEEC44D}" srcId="{EC43CD27-0B30-46F9-9A48-933D25E683FB}" destId="{17B45F50-0422-44C0-8639-90372AD85A31}" srcOrd="0" destOrd="0" parTransId="{FF696CA4-5E61-4BFD-BFE4-C088084B9379}" sibTransId="{561759E4-7452-4220-AEA3-D1A819214D6E}"/>
    <dgm:cxn modelId="{73E09739-FE7D-4EFA-AE17-E1F96F990264}" type="presOf" srcId="{6A475292-69BD-405A-A6A3-51B816F70EE8}" destId="{B496BED5-7997-468D-8A41-476368002D1D}" srcOrd="0" destOrd="4" presId="urn:diagrams.loki3.com/BracketList"/>
    <dgm:cxn modelId="{6CB4A139-DD8B-428C-AF0A-2BD84B50034A}" type="presOf" srcId="{DEF3521E-3863-48FE-9AB3-C216E0DF637A}" destId="{B496BED5-7997-468D-8A41-476368002D1D}" srcOrd="0" destOrd="6" presId="urn:diagrams.loki3.com/BracketList"/>
    <dgm:cxn modelId="{5804735F-A832-49DB-BAF5-5BFCBFB02BF0}" srcId="{0BF40E4B-7973-4081-B9F5-086C49DD6334}" destId="{317F02EC-B712-483A-B3EA-D9ED42706F34}" srcOrd="0" destOrd="0" parTransId="{E8392133-F345-489D-901B-0ADBC838D397}" sibTransId="{B2CFDB38-C43E-46EB-BA46-44DF91943A6F}"/>
    <dgm:cxn modelId="{FBB3C561-7AA9-4F0F-B5B8-91B756B93ABE}" srcId="{17B45F50-0422-44C0-8639-90372AD85A31}" destId="{362640B4-2E22-4471-8E7C-79CD4BE19C35}" srcOrd="2" destOrd="0" parTransId="{E08B7894-E635-4586-B4D3-C2201AFD07D5}" sibTransId="{BE194C2F-2A2A-495B-80B1-4DFE9FACCF6A}"/>
    <dgm:cxn modelId="{7FEBEB43-4B39-4539-AA6F-838CE0F6A931}" srcId="{17B45F50-0422-44C0-8639-90372AD85A31}" destId="{066B1E54-8E4D-46D2-AA40-210C57908887}" srcOrd="1" destOrd="0" parTransId="{3500C548-2292-4B23-B96E-C65E0A8A2A85}" sibTransId="{A961CAF1-CF1F-4164-A5E8-75BA0D3C8677}"/>
    <dgm:cxn modelId="{56366764-32BD-4901-BBBC-34AA440E083C}" srcId="{0BF40E4B-7973-4081-B9F5-086C49DD6334}" destId="{DEF3521E-3863-48FE-9AB3-C216E0DF637A}" srcOrd="6" destOrd="0" parTransId="{90F44203-F837-4B6E-9F89-BA39B152D550}" sibTransId="{FDD1B551-09CA-4FD8-BFB1-5E59CC6537F4}"/>
    <dgm:cxn modelId="{F759166B-9525-46E7-9239-1E58A733000A}" type="presOf" srcId="{B4B995C3-543E-4204-8717-34B181838269}" destId="{003B22D8-BB5D-4A58-A2E8-E1757741A9C4}" srcOrd="0" destOrd="0" presId="urn:diagrams.loki3.com/BracketList"/>
    <dgm:cxn modelId="{5AE1374C-C503-4DA8-8ED5-FED8790B69D7}" type="presOf" srcId="{97F349E6-A705-48A3-8204-77AC79CAAF4B}" destId="{79008500-7325-4C2F-9039-DB16303EB790}" srcOrd="0" destOrd="0" presId="urn:diagrams.loki3.com/BracketList"/>
    <dgm:cxn modelId="{3FAF4575-FBDD-4FEC-8ED7-AC86F2934DA3}" type="presOf" srcId="{152FB56E-FDD2-497C-B6E7-30523C3799A3}" destId="{B496BED5-7997-468D-8A41-476368002D1D}" srcOrd="0" destOrd="3" presId="urn:diagrams.loki3.com/BracketList"/>
    <dgm:cxn modelId="{8F75BE75-8BC3-4680-9DE6-47EE68AE05A3}" type="presOf" srcId="{F7CD0C94-D9A4-4123-981E-0AA5941BAC34}" destId="{8D55CBCA-0FBE-4D95-B750-8221E0D70986}" srcOrd="0" destOrd="6" presId="urn:diagrams.loki3.com/BracketList"/>
    <dgm:cxn modelId="{5F39E65A-EA9B-4727-A99A-06D0712BE826}" srcId="{97F349E6-A705-48A3-8204-77AC79CAAF4B}" destId="{B4B995C3-543E-4204-8717-34B181838269}" srcOrd="0" destOrd="0" parTransId="{DACD9201-9BDE-4485-9BD2-FC2BC0E61532}" sibTransId="{635594EE-A9E6-4AA9-A727-A18A603EA981}"/>
    <dgm:cxn modelId="{26217D7D-039D-4FB7-8DB2-9A4E0E9677E7}" srcId="{17B45F50-0422-44C0-8639-90372AD85A31}" destId="{F84B81AA-AFF1-4246-AF4E-F549BCB970C1}" srcOrd="0" destOrd="0" parTransId="{AEECBCEA-49DB-441F-BA47-5756C73E2E86}" sibTransId="{CB43F1CE-7FEC-4798-8545-F23C407DB6DD}"/>
    <dgm:cxn modelId="{8C54687E-8D1F-EE4D-A395-0981AE82DA67}" srcId="{97F349E6-A705-48A3-8204-77AC79CAAF4B}" destId="{44251EF1-27F4-A840-9D82-47566AC7EA82}" srcOrd="1" destOrd="0" parTransId="{E8F56293-95E5-8D46-A22C-3A3B1604F15F}" sibTransId="{87FC51CE-B459-1942-878F-3CB72B31A097}"/>
    <dgm:cxn modelId="{61149181-EBA6-457F-8E0D-A32462220D64}" type="presOf" srcId="{BD7A0220-FC87-4924-8ED3-452F2A701D38}" destId="{8D55CBCA-0FBE-4D95-B750-8221E0D70986}" srcOrd="0" destOrd="7" presId="urn:diagrams.loki3.com/BracketList"/>
    <dgm:cxn modelId="{2A3B9682-5DF6-4074-98C0-38894EF87FA5}" srcId="{0BF40E4B-7973-4081-B9F5-086C49DD6334}" destId="{8A558E95-A5D5-4C45-A862-C38583C29DB8}" srcOrd="1" destOrd="0" parTransId="{48F2101B-0B2D-4405-8DAA-C01E7017A397}" sibTransId="{4BE240BD-98EA-4029-8279-A587DB8268FC}"/>
    <dgm:cxn modelId="{85C99F8A-AC3A-4F24-BAA6-C1345CE9CC63}" type="presOf" srcId="{7394E7C6-AE12-4CBF-9DAD-16A94E8C058A}" destId="{8D55CBCA-0FBE-4D95-B750-8221E0D70986}" srcOrd="0" destOrd="3" presId="urn:diagrams.loki3.com/BracketList"/>
    <dgm:cxn modelId="{67156292-3673-4A71-A158-83B45173C5C9}" srcId="{0BF40E4B-7973-4081-B9F5-086C49DD6334}" destId="{6A475292-69BD-405A-A6A3-51B816F70EE8}" srcOrd="4" destOrd="0" parTransId="{DC0A6DA9-A666-4450-887E-B347FAC3AFC5}" sibTransId="{244DED9A-C4E0-4560-B58D-7F0E5689A0F8}"/>
    <dgm:cxn modelId="{F056B09E-CC85-401B-BD39-C5AD97BF9B57}" type="presOf" srcId="{DF5FC411-9714-4409-B516-25AE5D0A24C0}" destId="{B496BED5-7997-468D-8A41-476368002D1D}" srcOrd="0" destOrd="5" presId="urn:diagrams.loki3.com/BracketList"/>
    <dgm:cxn modelId="{D6797EA6-1E24-4C9F-BF9D-11223EBA082C}" srcId="{17B45F50-0422-44C0-8639-90372AD85A31}" destId="{BD7A0220-FC87-4924-8ED3-452F2A701D38}" srcOrd="7" destOrd="0" parTransId="{D4D2990D-074D-4471-8DCF-BD8A2E346143}" sibTransId="{3BB73BAB-C6F4-4BFA-8BCC-73CAFE4892FE}"/>
    <dgm:cxn modelId="{66FEACAD-6DF6-4123-B0E6-3A1A173D2AF9}" type="presOf" srcId="{0BF40E4B-7973-4081-B9F5-086C49DD6334}" destId="{1B908F83-36AD-4AA5-9251-8CC674362187}" srcOrd="0" destOrd="0" presId="urn:diagrams.loki3.com/BracketList"/>
    <dgm:cxn modelId="{7828C2C9-594E-4300-87DB-D401BD64FCF4}" type="presOf" srcId="{3B4C0F78-7A28-4A4B-B678-B29F1094E8F6}" destId="{8D55CBCA-0FBE-4D95-B750-8221E0D70986}" srcOrd="0" destOrd="4" presId="urn:diagrams.loki3.com/BracketList"/>
    <dgm:cxn modelId="{04CF7AD0-69FE-431C-8E36-36CE372BD2EC}" type="presOf" srcId="{F84B81AA-AFF1-4246-AF4E-F549BCB970C1}" destId="{8D55CBCA-0FBE-4D95-B750-8221E0D70986}" srcOrd="0" destOrd="0" presId="urn:diagrams.loki3.com/BracketList"/>
    <dgm:cxn modelId="{A924FCD1-822D-4BB3-8283-7A5B7738C97A}" srcId="{0BF40E4B-7973-4081-B9F5-086C49DD6334}" destId="{152FB56E-FDD2-497C-B6E7-30523C3799A3}" srcOrd="3" destOrd="0" parTransId="{C223082A-74FC-41AD-AE01-0E56B41EB21A}" sibTransId="{530308AB-95B7-44E2-AB2A-49F7A3D72CB4}"/>
    <dgm:cxn modelId="{7A833ED4-57FB-45CE-8ED6-E896436AE886}" type="presOf" srcId="{EC43CD27-0B30-46F9-9A48-933D25E683FB}" destId="{6A35382B-8977-4BB3-9049-860080F04DD9}" srcOrd="0" destOrd="0" presId="urn:diagrams.loki3.com/BracketList"/>
    <dgm:cxn modelId="{AE8263D4-7991-482F-9293-9220C085DEAF}" srcId="{EC43CD27-0B30-46F9-9A48-933D25E683FB}" destId="{0BF40E4B-7973-4081-B9F5-086C49DD6334}" srcOrd="1" destOrd="0" parTransId="{84A6C709-DAA9-463F-AEA4-111BEEAF6E44}" sibTransId="{3B402F50-DDD1-4B14-AFAA-316331F078AF}"/>
    <dgm:cxn modelId="{BD027CD6-B36B-4DD0-8E73-2213FE15CE4F}" type="presOf" srcId="{17B45F50-0422-44C0-8639-90372AD85A31}" destId="{594FECFF-81AC-45ED-A8AF-58B3513E0B70}" srcOrd="0" destOrd="0" presId="urn:diagrams.loki3.com/BracketList"/>
    <dgm:cxn modelId="{F3678ADA-24EB-4E5B-B9EF-50DEA89FB41C}" type="presOf" srcId="{317F02EC-B712-483A-B3EA-D9ED42706F34}" destId="{B496BED5-7997-468D-8A41-476368002D1D}" srcOrd="0" destOrd="0" presId="urn:diagrams.loki3.com/BracketList"/>
    <dgm:cxn modelId="{12DAECE0-2741-44D6-A6FE-22325302657F}" type="presOf" srcId="{362640B4-2E22-4471-8E7C-79CD4BE19C35}" destId="{8D55CBCA-0FBE-4D95-B750-8221E0D70986}" srcOrd="0" destOrd="2" presId="urn:diagrams.loki3.com/BracketList"/>
    <dgm:cxn modelId="{6D28A4E6-DD39-4CEC-A3BA-1E80280D2FBC}" srcId="{0BF40E4B-7973-4081-B9F5-086C49DD6334}" destId="{F4FB9912-0F44-4F59-BA72-EEA560F5105D}" srcOrd="2" destOrd="0" parTransId="{7031BEB2-6994-47E0-BF91-F4DACC86D234}" sibTransId="{6039042E-57FC-4F55-961F-7EDACA2EB6C1}"/>
    <dgm:cxn modelId="{CDADABE6-0D06-412E-85A4-3039A57D20A6}" srcId="{EC43CD27-0B30-46F9-9A48-933D25E683FB}" destId="{97F349E6-A705-48A3-8204-77AC79CAAF4B}" srcOrd="2" destOrd="0" parTransId="{BB1CEA6F-81D0-408B-BBEB-24FA436E16D4}" sibTransId="{F935EEE5-4D9A-4F3F-A7A3-7A84459B9E13}"/>
    <dgm:cxn modelId="{D66185EC-A512-4DF4-8E70-79C5465C71FC}" type="presOf" srcId="{F4FB9912-0F44-4F59-BA72-EEA560F5105D}" destId="{B496BED5-7997-468D-8A41-476368002D1D}" srcOrd="0" destOrd="2" presId="urn:diagrams.loki3.com/BracketList"/>
    <dgm:cxn modelId="{8177CCF5-7816-47BD-90A3-E7A3BDD1C8ED}" srcId="{17B45F50-0422-44C0-8639-90372AD85A31}" destId="{F7CD0C94-D9A4-4123-981E-0AA5941BAC34}" srcOrd="6" destOrd="0" parTransId="{4803D7E9-2798-485F-99B6-E41D8859265A}" sibTransId="{AC33E6C9-31D6-4BCE-8733-C0DFFD5A3294}"/>
    <dgm:cxn modelId="{259C4BF9-D383-1848-A1EB-E5F7ED429D65}" srcId="{17B45F50-0422-44C0-8639-90372AD85A31}" destId="{DA2F96C3-E7A6-1D4F-A4D5-F29BF96D049C}" srcOrd="5" destOrd="0" parTransId="{54736E20-9D81-3A4E-9690-69E14C74ED31}" sibTransId="{7415E960-AE69-1A41-A529-2F1CC7786A68}"/>
    <dgm:cxn modelId="{27D21895-4783-4DD9-A22E-FF6F3B2BC9F2}" type="presParOf" srcId="{6A35382B-8977-4BB3-9049-860080F04DD9}" destId="{21334405-24C7-41D4-BBFC-234CDA6E98A2}" srcOrd="0" destOrd="0" presId="urn:diagrams.loki3.com/BracketList"/>
    <dgm:cxn modelId="{4CDAD887-BB8C-4750-BD11-F6BEDA707F09}" type="presParOf" srcId="{21334405-24C7-41D4-BBFC-234CDA6E98A2}" destId="{594FECFF-81AC-45ED-A8AF-58B3513E0B70}" srcOrd="0" destOrd="0" presId="urn:diagrams.loki3.com/BracketList"/>
    <dgm:cxn modelId="{59B6CBCC-C387-4A87-BD74-BC226F5048C6}" type="presParOf" srcId="{21334405-24C7-41D4-BBFC-234CDA6E98A2}" destId="{2817214B-6755-4D81-9B7A-189119B868EB}" srcOrd="1" destOrd="0" presId="urn:diagrams.loki3.com/BracketList"/>
    <dgm:cxn modelId="{82295B2A-76B8-4FF0-B98A-93B04AEA1778}" type="presParOf" srcId="{21334405-24C7-41D4-BBFC-234CDA6E98A2}" destId="{7E7384FB-BC81-43EE-A97E-46D25F488875}" srcOrd="2" destOrd="0" presId="urn:diagrams.loki3.com/BracketList"/>
    <dgm:cxn modelId="{CE8ABC87-87C8-4F99-B206-41D3FD777713}" type="presParOf" srcId="{21334405-24C7-41D4-BBFC-234CDA6E98A2}" destId="{8D55CBCA-0FBE-4D95-B750-8221E0D70986}" srcOrd="3" destOrd="0" presId="urn:diagrams.loki3.com/BracketList"/>
    <dgm:cxn modelId="{4BF9AFE6-182A-4190-A127-C768C37AE1C1}" type="presParOf" srcId="{6A35382B-8977-4BB3-9049-860080F04DD9}" destId="{AEFA897E-534B-4F99-A0A4-DE2FE323ECCF}" srcOrd="1" destOrd="0" presId="urn:diagrams.loki3.com/BracketList"/>
    <dgm:cxn modelId="{FA1559F6-E23D-4525-BCA6-F0179D1EE73B}" type="presParOf" srcId="{6A35382B-8977-4BB3-9049-860080F04DD9}" destId="{5E29178A-30B2-49EF-B2C5-EB8FB48456A6}" srcOrd="2" destOrd="0" presId="urn:diagrams.loki3.com/BracketList"/>
    <dgm:cxn modelId="{65F53DB7-241D-44AD-AC56-803AA835A42E}" type="presParOf" srcId="{5E29178A-30B2-49EF-B2C5-EB8FB48456A6}" destId="{1B908F83-36AD-4AA5-9251-8CC674362187}" srcOrd="0" destOrd="0" presId="urn:diagrams.loki3.com/BracketList"/>
    <dgm:cxn modelId="{B77DC7AD-8A4F-4880-A8D9-ABC692E18992}" type="presParOf" srcId="{5E29178A-30B2-49EF-B2C5-EB8FB48456A6}" destId="{1AA14173-A9E9-41DB-A815-811E66AC6320}" srcOrd="1" destOrd="0" presId="urn:diagrams.loki3.com/BracketList"/>
    <dgm:cxn modelId="{6E03ADE4-1DE9-41DF-A1F7-DDA744EF753B}" type="presParOf" srcId="{5E29178A-30B2-49EF-B2C5-EB8FB48456A6}" destId="{9A9BE5A5-B56B-4810-84FB-335272C8FDA4}" srcOrd="2" destOrd="0" presId="urn:diagrams.loki3.com/BracketList"/>
    <dgm:cxn modelId="{1F3AA86D-51F0-4DFC-8E61-4B77E63C8E2D}" type="presParOf" srcId="{5E29178A-30B2-49EF-B2C5-EB8FB48456A6}" destId="{B496BED5-7997-468D-8A41-476368002D1D}" srcOrd="3" destOrd="0" presId="urn:diagrams.loki3.com/BracketList"/>
    <dgm:cxn modelId="{675B3A79-CE44-403E-A8E5-5A5D948647E1}" type="presParOf" srcId="{6A35382B-8977-4BB3-9049-860080F04DD9}" destId="{A12BF241-CAFA-4C3D-B6F7-0396F8F77FD4}" srcOrd="3" destOrd="0" presId="urn:diagrams.loki3.com/BracketList"/>
    <dgm:cxn modelId="{7BBF30D9-6DEC-479B-B05D-1202425C9501}" type="presParOf" srcId="{6A35382B-8977-4BB3-9049-860080F04DD9}" destId="{C9C8D086-3B3D-4387-849F-81CEFD0C5A12}" srcOrd="4" destOrd="0" presId="urn:diagrams.loki3.com/BracketList"/>
    <dgm:cxn modelId="{695995E9-0B85-4D3F-BF7A-9D14327B0167}" type="presParOf" srcId="{C9C8D086-3B3D-4387-849F-81CEFD0C5A12}" destId="{79008500-7325-4C2F-9039-DB16303EB790}" srcOrd="0" destOrd="0" presId="urn:diagrams.loki3.com/BracketList"/>
    <dgm:cxn modelId="{D4B8EE64-89ED-4F4B-B26E-AFC8F4F90489}" type="presParOf" srcId="{C9C8D086-3B3D-4387-849F-81CEFD0C5A12}" destId="{A4D40986-E198-43E0-A3D2-1595AB13AA51}" srcOrd="1" destOrd="0" presId="urn:diagrams.loki3.com/BracketList"/>
    <dgm:cxn modelId="{B5C0DCA8-3D17-4333-9B77-D7DE5533262C}" type="presParOf" srcId="{C9C8D086-3B3D-4387-849F-81CEFD0C5A12}" destId="{88ED270A-8E6C-4590-A352-845C8F2042CE}" srcOrd="2" destOrd="0" presId="urn:diagrams.loki3.com/BracketList"/>
    <dgm:cxn modelId="{B9450EE2-D490-432E-86DC-CF8F5687A96E}" type="presParOf" srcId="{C9C8D086-3B3D-4387-849F-81CEFD0C5A12}" destId="{003B22D8-BB5D-4A58-A2E8-E1757741A9C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19B6F0-0072-406C-9647-48A44B752343}"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1206C6AF-A77A-43A3-BB78-5D2FBEEC9CAE}">
      <dgm:prSet phldrT="[Text]" custT="1"/>
      <dgm:spPr/>
      <dgm:t>
        <a:bodyPr/>
        <a:lstStyle/>
        <a:p>
          <a:r>
            <a:rPr lang="en-US" sz="1600" b="1" u="none">
              <a:latin typeface="+mj-lt"/>
              <a:ea typeface="Adobe Fan Heiti Std B" panose="020B0700000000000000" pitchFamily="34" charset="-128"/>
            </a:rPr>
            <a:t>Club Events &amp; Sponsorship Eligibility</a:t>
          </a:r>
        </a:p>
      </dgm:t>
    </dgm:pt>
    <dgm:pt modelId="{3D55C333-F144-4084-8316-C0DDF93ACB6F}" type="parTrans" cxnId="{08B2C8F2-F1EA-408D-97B4-AEE04A012784}">
      <dgm:prSet/>
      <dgm:spPr/>
      <dgm:t>
        <a:bodyPr/>
        <a:lstStyle/>
        <a:p>
          <a:endParaRPr lang="en-US"/>
        </a:p>
      </dgm:t>
    </dgm:pt>
    <dgm:pt modelId="{DE8A8A55-0364-4AF9-B6FF-FDEA464B9D0D}" type="sibTrans" cxnId="{08B2C8F2-F1EA-408D-97B4-AEE04A012784}">
      <dgm:prSet/>
      <dgm:spPr/>
      <dgm:t>
        <a:bodyPr/>
        <a:lstStyle/>
        <a:p>
          <a:endParaRPr lang="en-US"/>
        </a:p>
      </dgm:t>
    </dgm:pt>
    <dgm:pt modelId="{7F1AD522-60D6-46EE-ABC7-C3EDF2DCD093}">
      <dgm:prSet phldrT="[Text]" custT="1"/>
      <dgm:spPr/>
      <dgm:t>
        <a:bodyPr/>
        <a:lstStyle/>
        <a:p>
          <a:r>
            <a:rPr lang="en-US" sz="1300">
              <a:latin typeface="+mj-lt"/>
              <a:ea typeface="Adobe Fan Heiti Std B" panose="020B0700000000000000" pitchFamily="34" charset="-128"/>
            </a:rPr>
            <a:t>We're here to help.  A member of the CE team would be happy to meet and discuss your strategy, budget and sponsorship plan.  There are also sponsorship tools and resources on the Kellogg Serial to start you on your journey. </a:t>
          </a:r>
        </a:p>
      </dgm:t>
    </dgm:pt>
    <dgm:pt modelId="{4B6503E7-3F24-4B00-A44F-CF5106A821A4}" type="parTrans" cxnId="{53E32E0F-05C8-424F-8152-2C9161EC859A}">
      <dgm:prSet/>
      <dgm:spPr/>
      <dgm:t>
        <a:bodyPr/>
        <a:lstStyle/>
        <a:p>
          <a:endParaRPr lang="en-US"/>
        </a:p>
      </dgm:t>
    </dgm:pt>
    <dgm:pt modelId="{4F94FC75-D214-4508-B0F6-F71074EFD3F1}" type="sibTrans" cxnId="{53E32E0F-05C8-424F-8152-2C9161EC859A}">
      <dgm:prSet/>
      <dgm:spPr/>
      <dgm:t>
        <a:bodyPr/>
        <a:lstStyle/>
        <a:p>
          <a:endParaRPr lang="en-US"/>
        </a:p>
      </dgm:t>
    </dgm:pt>
    <dgm:pt modelId="{57DA3957-8CA4-4738-8BD2-FCDBA4E764C9}">
      <dgm:prSet phldrT="[Text]" custT="1"/>
      <dgm:spPr/>
      <dgm:t>
        <a:bodyPr/>
        <a:lstStyle/>
        <a:p>
          <a:r>
            <a:rPr lang="en-US" sz="1300">
              <a:latin typeface="+mj-lt"/>
              <a:ea typeface="Adobe Fan Heiti Std B" panose="020B0700000000000000" pitchFamily="34" charset="-128"/>
            </a:rPr>
            <a:t>When </a:t>
          </a:r>
          <a:r>
            <a:rPr lang="en-US" sz="1300" b="1">
              <a:latin typeface="+mj-lt"/>
              <a:ea typeface="Adobe Fan Heiti Std B" panose="020B0700000000000000" pitchFamily="34" charset="-128"/>
            </a:rPr>
            <a:t>developing a list of potential sponsors</a:t>
          </a:r>
          <a:r>
            <a:rPr lang="en-US" sz="1300">
              <a:latin typeface="+mj-lt"/>
              <a:ea typeface="Adobe Fan Heiti Std B" panose="020B0700000000000000" pitchFamily="34" charset="-128"/>
            </a:rPr>
            <a:t>, utilize business contacts, recruiters, recently graduated alumni, and past organizers of your activity. Securing sponsors also takes time.  Begin solicitations 2-3 months prior to the event and no less than 4 weeks beforehand. </a:t>
          </a:r>
        </a:p>
      </dgm:t>
    </dgm:pt>
    <dgm:pt modelId="{C5BBB48B-6275-4EBB-A11E-AB7A134A4223}" type="parTrans" cxnId="{F44E334F-F159-4A12-A227-CA9EFC01BC32}">
      <dgm:prSet/>
      <dgm:spPr/>
      <dgm:t>
        <a:bodyPr/>
        <a:lstStyle/>
        <a:p>
          <a:endParaRPr lang="en-US"/>
        </a:p>
      </dgm:t>
    </dgm:pt>
    <dgm:pt modelId="{53A6EAB9-1F8D-4928-B2BE-1D091D34E299}" type="sibTrans" cxnId="{F44E334F-F159-4A12-A227-CA9EFC01BC32}">
      <dgm:prSet/>
      <dgm:spPr/>
      <dgm:t>
        <a:bodyPr/>
        <a:lstStyle/>
        <a:p>
          <a:endParaRPr lang="en-US"/>
        </a:p>
      </dgm:t>
    </dgm:pt>
    <dgm:pt modelId="{74E06F66-3527-4668-A417-FD4254425F83}">
      <dgm:prSet phldrT="[Text]" custT="1"/>
      <dgm:spPr/>
      <dgm:t>
        <a:bodyPr/>
        <a:lstStyle/>
        <a:p>
          <a:r>
            <a:rPr lang="en-US" sz="1300">
              <a:latin typeface="+mj-lt"/>
              <a:ea typeface="Adobe Fan Heiti Std B" panose="020B0700000000000000" pitchFamily="34" charset="-128"/>
            </a:rPr>
            <a:t>Corporate sponsorship is reserved for </a:t>
          </a:r>
          <a:r>
            <a:rPr lang="en-US" sz="1300" b="1">
              <a:latin typeface="+mj-lt"/>
              <a:ea typeface="Adobe Fan Heiti Std B" panose="020B0700000000000000" pitchFamily="34" charset="-128"/>
            </a:rPr>
            <a:t>professional and cultural clubs</a:t>
          </a:r>
          <a:r>
            <a:rPr lang="en-US" sz="1300">
              <a:latin typeface="+mj-lt"/>
              <a:ea typeface="Adobe Fan Heiti Std B" panose="020B0700000000000000" pitchFamily="34" charset="-128"/>
            </a:rPr>
            <a:t>. Non-academic clubs (social, sport) are not permitted to solicit sponsorship.  Sponsorship is standardized across clubs at $1,000/event. </a:t>
          </a:r>
        </a:p>
      </dgm:t>
    </dgm:pt>
    <dgm:pt modelId="{D24867ED-1A75-4105-94E1-17C3D7D345D9}" type="parTrans" cxnId="{5199EEB2-5CEE-4AFD-86D7-42325AA4C012}">
      <dgm:prSet/>
      <dgm:spPr/>
      <dgm:t>
        <a:bodyPr/>
        <a:lstStyle/>
        <a:p>
          <a:endParaRPr lang="en-US"/>
        </a:p>
      </dgm:t>
    </dgm:pt>
    <dgm:pt modelId="{0CF68857-E0FA-40B7-A5FD-9E4527F7EBF1}" type="sibTrans" cxnId="{5199EEB2-5CEE-4AFD-86D7-42325AA4C012}">
      <dgm:prSet/>
      <dgm:spPr/>
      <dgm:t>
        <a:bodyPr/>
        <a:lstStyle/>
        <a:p>
          <a:endParaRPr lang="en-US"/>
        </a:p>
      </dgm:t>
    </dgm:pt>
    <dgm:pt modelId="{3762688C-A2F2-4CFD-B22B-1B4D250A886E}">
      <dgm:prSet phldrT="[Text]" custT="1"/>
      <dgm:spPr/>
      <dgm:t>
        <a:bodyPr/>
        <a:lstStyle/>
        <a:p>
          <a:r>
            <a:rPr lang="en-US" sz="1300">
              <a:latin typeface="+mj-lt"/>
              <a:ea typeface="Adobe Fan Heiti Std B" panose="020B0700000000000000" pitchFamily="34" charset="-128"/>
            </a:rPr>
            <a:t>Companies can host up to </a:t>
          </a:r>
          <a:r>
            <a:rPr lang="en-US" sz="1300" b="1">
              <a:latin typeface="+mj-lt"/>
              <a:ea typeface="Adobe Fan Heiti Std B" panose="020B0700000000000000" pitchFamily="34" charset="-128"/>
            </a:rPr>
            <a:t>(2) events per quarter </a:t>
          </a:r>
          <a:r>
            <a:rPr lang="en-US" sz="1300">
              <a:latin typeface="+mj-lt"/>
              <a:ea typeface="Adobe Fan Heiti Std B" panose="020B0700000000000000" pitchFamily="34" charset="-128"/>
            </a:rPr>
            <a:t>across all clubs. Multi-firm events are encouraged and do not count towards a firm’s two events. </a:t>
          </a:r>
        </a:p>
      </dgm:t>
    </dgm:pt>
    <dgm:pt modelId="{A20F210D-E05D-4A9A-94F6-A925FF0D2363}" type="parTrans" cxnId="{7F057D52-9533-4F5C-9B6D-9DC06A7AA3DE}">
      <dgm:prSet/>
      <dgm:spPr/>
      <dgm:t>
        <a:bodyPr/>
        <a:lstStyle/>
        <a:p>
          <a:endParaRPr lang="en-US"/>
        </a:p>
      </dgm:t>
    </dgm:pt>
    <dgm:pt modelId="{9130ED8F-B418-4AEA-9084-8DD9AB443613}" type="sibTrans" cxnId="{7F057D52-9533-4F5C-9B6D-9DC06A7AA3DE}">
      <dgm:prSet/>
      <dgm:spPr/>
      <dgm:t>
        <a:bodyPr/>
        <a:lstStyle/>
        <a:p>
          <a:endParaRPr lang="en-US"/>
        </a:p>
      </dgm:t>
    </dgm:pt>
    <dgm:pt modelId="{67BC2D45-B303-4A8F-A8B4-0441E3EDA3D9}">
      <dgm:prSet phldrT="[Text]" custT="1"/>
      <dgm:spPr/>
      <dgm:t>
        <a:bodyPr/>
        <a:lstStyle/>
        <a:p>
          <a:endParaRPr lang="en-US" sz="1300">
            <a:latin typeface="+mj-lt"/>
            <a:ea typeface="Adobe Fan Heiti Std B" panose="020B0700000000000000" pitchFamily="34" charset="-128"/>
          </a:endParaRPr>
        </a:p>
      </dgm:t>
    </dgm:pt>
    <dgm:pt modelId="{63C1828C-C4C2-4533-8161-3D2BA3B78D07}" type="parTrans" cxnId="{2A63C2A2-FB29-4B7A-9E4E-A40DEE36C828}">
      <dgm:prSet/>
      <dgm:spPr/>
      <dgm:t>
        <a:bodyPr/>
        <a:lstStyle/>
        <a:p>
          <a:endParaRPr lang="en-US"/>
        </a:p>
      </dgm:t>
    </dgm:pt>
    <dgm:pt modelId="{9432BDA2-C3A7-4904-98ED-62127971E38C}" type="sibTrans" cxnId="{2A63C2A2-FB29-4B7A-9E4E-A40DEE36C828}">
      <dgm:prSet/>
      <dgm:spPr/>
      <dgm:t>
        <a:bodyPr/>
        <a:lstStyle/>
        <a:p>
          <a:endParaRPr lang="en-US"/>
        </a:p>
      </dgm:t>
    </dgm:pt>
    <dgm:pt modelId="{AA0C0B40-5F10-4169-AA51-3D8C630CFCB5}">
      <dgm:prSet phldrT="[Text]" custT="1"/>
      <dgm:spPr/>
      <dgm:t>
        <a:bodyPr/>
        <a:lstStyle/>
        <a:p>
          <a:endParaRPr lang="en-US" sz="1300">
            <a:latin typeface="+mj-lt"/>
            <a:ea typeface="Adobe Fan Heiti Std B" panose="020B0700000000000000" pitchFamily="34" charset="-128"/>
          </a:endParaRPr>
        </a:p>
      </dgm:t>
    </dgm:pt>
    <dgm:pt modelId="{5851968F-72A9-4749-8582-64BB90130217}" type="parTrans" cxnId="{9E45E7A0-C81C-4E93-ABB5-A686D5B6FB7D}">
      <dgm:prSet/>
      <dgm:spPr/>
      <dgm:t>
        <a:bodyPr/>
        <a:lstStyle/>
        <a:p>
          <a:endParaRPr lang="en-US"/>
        </a:p>
      </dgm:t>
    </dgm:pt>
    <dgm:pt modelId="{157B1319-989F-4DB2-AD4B-C0E6DDA3F344}" type="sibTrans" cxnId="{9E45E7A0-C81C-4E93-ABB5-A686D5B6FB7D}">
      <dgm:prSet/>
      <dgm:spPr/>
      <dgm:t>
        <a:bodyPr/>
        <a:lstStyle/>
        <a:p>
          <a:endParaRPr lang="en-US"/>
        </a:p>
      </dgm:t>
    </dgm:pt>
    <dgm:pt modelId="{521FB40D-99BD-4C94-90A8-70FAF91FB4DB}">
      <dgm:prSet phldrT="[Text]" custT="1"/>
      <dgm:spPr/>
      <dgm:t>
        <a:bodyPr/>
        <a:lstStyle/>
        <a:p>
          <a:endParaRPr lang="en-US" sz="1300">
            <a:latin typeface="+mj-lt"/>
            <a:ea typeface="Adobe Fan Heiti Std B" panose="020B0700000000000000" pitchFamily="34" charset="-128"/>
          </a:endParaRPr>
        </a:p>
      </dgm:t>
    </dgm:pt>
    <dgm:pt modelId="{280D8CE5-8832-4D2D-89B0-7AACE5527896}" type="parTrans" cxnId="{16EC208A-1593-43EC-A29E-0881B8ADCFBE}">
      <dgm:prSet/>
      <dgm:spPr/>
      <dgm:t>
        <a:bodyPr/>
        <a:lstStyle/>
        <a:p>
          <a:endParaRPr lang="en-US"/>
        </a:p>
      </dgm:t>
    </dgm:pt>
    <dgm:pt modelId="{ED94DA69-C7F6-4D0F-AE4C-09D2AAE04029}" type="sibTrans" cxnId="{16EC208A-1593-43EC-A29E-0881B8ADCFBE}">
      <dgm:prSet/>
      <dgm:spPr/>
      <dgm:t>
        <a:bodyPr/>
        <a:lstStyle/>
        <a:p>
          <a:endParaRPr lang="en-US"/>
        </a:p>
      </dgm:t>
    </dgm:pt>
    <dgm:pt modelId="{99C832E4-8350-4729-88EF-7E21F7C221B6}">
      <dgm:prSet phldrT="[Text]" custT="1"/>
      <dgm:spPr/>
      <dgm:t>
        <a:bodyPr/>
        <a:lstStyle/>
        <a:p>
          <a:endParaRPr lang="en-US" sz="1200">
            <a:latin typeface="+mj-lt"/>
            <a:ea typeface="Adobe Fan Heiti Std B" panose="020B0700000000000000" pitchFamily="34" charset="-128"/>
          </a:endParaRPr>
        </a:p>
      </dgm:t>
    </dgm:pt>
    <dgm:pt modelId="{A6262FB7-D1A4-4EF2-96D9-6CDA08F3F866}" type="parTrans" cxnId="{7A19F137-505D-443A-8BD3-0D0B41E56E7A}">
      <dgm:prSet/>
      <dgm:spPr/>
      <dgm:t>
        <a:bodyPr/>
        <a:lstStyle/>
        <a:p>
          <a:endParaRPr lang="en-US"/>
        </a:p>
      </dgm:t>
    </dgm:pt>
    <dgm:pt modelId="{8E8BA9A5-D67D-47F5-948D-9DDB643F023A}" type="sibTrans" cxnId="{7A19F137-505D-443A-8BD3-0D0B41E56E7A}">
      <dgm:prSet/>
      <dgm:spPr/>
      <dgm:t>
        <a:bodyPr/>
        <a:lstStyle/>
        <a:p>
          <a:endParaRPr lang="en-US"/>
        </a:p>
      </dgm:t>
    </dgm:pt>
    <dgm:pt modelId="{252E3673-3B94-4048-87FD-62B4140F0316}">
      <dgm:prSet phldrT="[Text]" custT="1"/>
      <dgm:spPr/>
      <dgm:t>
        <a:bodyPr/>
        <a:lstStyle/>
        <a:p>
          <a:r>
            <a:rPr lang="en-US" sz="1300">
              <a:latin typeface="+mj-lt"/>
              <a:ea typeface="Adobe Fan Heiti Std B" panose="020B0700000000000000" pitchFamily="34" charset="-128"/>
            </a:rPr>
            <a:t>Corporate Engagement creates and sends invoices to companies as well as follows up on outstanding invoices.</a:t>
          </a:r>
        </a:p>
      </dgm:t>
    </dgm:pt>
    <dgm:pt modelId="{E2D62B00-CF48-4D3D-A891-06F359F51ADF}" type="parTrans" cxnId="{E570AFCF-585E-4CE0-9670-8D412A0CA419}">
      <dgm:prSet/>
      <dgm:spPr/>
      <dgm:t>
        <a:bodyPr/>
        <a:lstStyle/>
        <a:p>
          <a:endParaRPr lang="en-US"/>
        </a:p>
      </dgm:t>
    </dgm:pt>
    <dgm:pt modelId="{7573A311-F952-4ABF-B8C0-39560326E2F1}" type="sibTrans" cxnId="{E570AFCF-585E-4CE0-9670-8D412A0CA419}">
      <dgm:prSet/>
      <dgm:spPr/>
      <dgm:t>
        <a:bodyPr/>
        <a:lstStyle/>
        <a:p>
          <a:endParaRPr lang="en-US"/>
        </a:p>
      </dgm:t>
    </dgm:pt>
    <dgm:pt modelId="{8B69F339-D262-45C9-BCA1-68F365A3221A}">
      <dgm:prSet phldrT="[Text]" custT="1"/>
      <dgm:spPr/>
      <dgm:t>
        <a:bodyPr/>
        <a:lstStyle/>
        <a:p>
          <a:endParaRPr lang="en-US" sz="1300">
            <a:latin typeface="+mj-lt"/>
            <a:ea typeface="Adobe Fan Heiti Std B" panose="020B0700000000000000" pitchFamily="34" charset="-128"/>
          </a:endParaRPr>
        </a:p>
      </dgm:t>
    </dgm:pt>
    <dgm:pt modelId="{530BCC39-97B9-4C38-8B40-6471400732FA}" type="parTrans" cxnId="{08BFA7F8-DC2E-4490-A807-42E5D71F6AA4}">
      <dgm:prSet/>
      <dgm:spPr/>
      <dgm:t>
        <a:bodyPr/>
        <a:lstStyle/>
        <a:p>
          <a:endParaRPr lang="en-US"/>
        </a:p>
      </dgm:t>
    </dgm:pt>
    <dgm:pt modelId="{3895DF5C-E6A5-4A68-8909-FE366ED0EDE9}" type="sibTrans" cxnId="{08BFA7F8-DC2E-4490-A807-42E5D71F6AA4}">
      <dgm:prSet/>
      <dgm:spPr/>
      <dgm:t>
        <a:bodyPr/>
        <a:lstStyle/>
        <a:p>
          <a:endParaRPr lang="en-US"/>
        </a:p>
      </dgm:t>
    </dgm:pt>
    <dgm:pt modelId="{3A4A4A2F-B546-482D-BAB1-FB6EC3967351}" type="pres">
      <dgm:prSet presAssocID="{3F19B6F0-0072-406C-9647-48A44B752343}" presName="linear" presStyleCnt="0">
        <dgm:presLayoutVars>
          <dgm:dir/>
          <dgm:animLvl val="lvl"/>
          <dgm:resizeHandles val="exact"/>
        </dgm:presLayoutVars>
      </dgm:prSet>
      <dgm:spPr/>
    </dgm:pt>
    <dgm:pt modelId="{23AE5C6C-F7B2-4B93-89E0-E0411A8316D0}" type="pres">
      <dgm:prSet presAssocID="{1206C6AF-A77A-43A3-BB78-5D2FBEEC9CAE}" presName="parentLin" presStyleCnt="0"/>
      <dgm:spPr/>
    </dgm:pt>
    <dgm:pt modelId="{53875155-33B6-4DE0-B260-FDD8293CE2F0}" type="pres">
      <dgm:prSet presAssocID="{1206C6AF-A77A-43A3-BB78-5D2FBEEC9CAE}" presName="parentLeftMargin" presStyleLbl="node1" presStyleIdx="0" presStyleCnt="1"/>
      <dgm:spPr/>
    </dgm:pt>
    <dgm:pt modelId="{ED6DF263-4B36-454E-BF1C-2EE72B7AF978}" type="pres">
      <dgm:prSet presAssocID="{1206C6AF-A77A-43A3-BB78-5D2FBEEC9CAE}" presName="parentText" presStyleLbl="node1" presStyleIdx="0" presStyleCnt="1" custScaleX="115098" custScaleY="308444" custLinFactY="-80057" custLinFactNeighborX="-32572" custLinFactNeighborY="-100000">
        <dgm:presLayoutVars>
          <dgm:chMax val="0"/>
          <dgm:bulletEnabled val="1"/>
        </dgm:presLayoutVars>
      </dgm:prSet>
      <dgm:spPr/>
    </dgm:pt>
    <dgm:pt modelId="{08BA485F-70B1-4DA6-A54E-79F1CF226BF3}" type="pres">
      <dgm:prSet presAssocID="{1206C6AF-A77A-43A3-BB78-5D2FBEEC9CAE}" presName="negativeSpace" presStyleCnt="0"/>
      <dgm:spPr/>
    </dgm:pt>
    <dgm:pt modelId="{743A5668-CDA7-4BF1-9897-C7D75C0C0939}" type="pres">
      <dgm:prSet presAssocID="{1206C6AF-A77A-43A3-BB78-5D2FBEEC9CAE}" presName="childText" presStyleLbl="conFgAcc1" presStyleIdx="0" presStyleCnt="1" custScaleY="100937" custLinFactY="5199" custLinFactNeighborX="736" custLinFactNeighborY="100000">
        <dgm:presLayoutVars>
          <dgm:bulletEnabled val="1"/>
        </dgm:presLayoutVars>
      </dgm:prSet>
      <dgm:spPr/>
    </dgm:pt>
  </dgm:ptLst>
  <dgm:cxnLst>
    <dgm:cxn modelId="{53E32E0F-05C8-424F-8152-2C9161EC859A}" srcId="{1206C6AF-A77A-43A3-BB78-5D2FBEEC9CAE}" destId="{7F1AD522-60D6-46EE-ABC7-C3EDF2DCD093}" srcOrd="9" destOrd="0" parTransId="{4B6503E7-3F24-4B00-A44F-CF5106A821A4}" sibTransId="{4F94FC75-D214-4508-B0F6-F71074EFD3F1}"/>
    <dgm:cxn modelId="{0DF89712-DB43-46A1-84E2-E8DD3FA118BA}" type="presOf" srcId="{3F19B6F0-0072-406C-9647-48A44B752343}" destId="{3A4A4A2F-B546-482D-BAB1-FB6EC3967351}" srcOrd="0" destOrd="0" presId="urn:microsoft.com/office/officeart/2005/8/layout/list1"/>
    <dgm:cxn modelId="{A528891E-D323-4818-875F-35FE744191FF}" type="presOf" srcId="{AA0C0B40-5F10-4169-AA51-3D8C630CFCB5}" destId="{743A5668-CDA7-4BF1-9897-C7D75C0C0939}" srcOrd="0" destOrd="6" presId="urn:microsoft.com/office/officeart/2005/8/layout/list1"/>
    <dgm:cxn modelId="{61B7FC2B-92F0-4630-858D-C4F86D3E550A}" type="presOf" srcId="{67BC2D45-B303-4A8F-A8B4-0441E3EDA3D9}" destId="{743A5668-CDA7-4BF1-9897-C7D75C0C0939}" srcOrd="0" destOrd="8" presId="urn:microsoft.com/office/officeart/2005/8/layout/list1"/>
    <dgm:cxn modelId="{7A19F137-505D-443A-8BD3-0D0B41E56E7A}" srcId="{1206C6AF-A77A-43A3-BB78-5D2FBEEC9CAE}" destId="{99C832E4-8350-4729-88EF-7E21F7C221B6}" srcOrd="0" destOrd="0" parTransId="{A6262FB7-D1A4-4EF2-96D9-6CDA08F3F866}" sibTransId="{8E8BA9A5-D67D-47F5-948D-9DDB643F023A}"/>
    <dgm:cxn modelId="{F44E334F-F159-4A12-A227-CA9EFC01BC32}" srcId="{1206C6AF-A77A-43A3-BB78-5D2FBEEC9CAE}" destId="{57DA3957-8CA4-4738-8BD2-FCDBA4E764C9}" srcOrd="7" destOrd="0" parTransId="{C5BBB48B-6275-4EBB-A11E-AB7A134A4223}" sibTransId="{53A6EAB9-1F8D-4928-B2BE-1D091D34E299}"/>
    <dgm:cxn modelId="{7F057D52-9533-4F5C-9B6D-9DC06A7AA3DE}" srcId="{1206C6AF-A77A-43A3-BB78-5D2FBEEC9CAE}" destId="{3762688C-A2F2-4CFD-B22B-1B4D250A886E}" srcOrd="3" destOrd="0" parTransId="{A20F210D-E05D-4A9A-94F6-A925FF0D2363}" sibTransId="{9130ED8F-B418-4AEA-9084-8DD9AB443613}"/>
    <dgm:cxn modelId="{A95D2E73-6ADF-4B21-A0F1-CAC4D989E202}" type="presOf" srcId="{1206C6AF-A77A-43A3-BB78-5D2FBEEC9CAE}" destId="{53875155-33B6-4DE0-B260-FDD8293CE2F0}" srcOrd="0" destOrd="0" presId="urn:microsoft.com/office/officeart/2005/8/layout/list1"/>
    <dgm:cxn modelId="{56780055-EFE9-4591-893C-7FF1CB798018}" type="presOf" srcId="{1206C6AF-A77A-43A3-BB78-5D2FBEEC9CAE}" destId="{ED6DF263-4B36-454E-BF1C-2EE72B7AF978}" srcOrd="1" destOrd="0" presId="urn:microsoft.com/office/officeart/2005/8/layout/list1"/>
    <dgm:cxn modelId="{EC46227F-BD8B-4B39-9329-6371B65C7ECE}" type="presOf" srcId="{57DA3957-8CA4-4738-8BD2-FCDBA4E764C9}" destId="{743A5668-CDA7-4BF1-9897-C7D75C0C0939}" srcOrd="0" destOrd="7" presId="urn:microsoft.com/office/officeart/2005/8/layout/list1"/>
    <dgm:cxn modelId="{16EC208A-1593-43EC-A29E-0881B8ADCFBE}" srcId="{1206C6AF-A77A-43A3-BB78-5D2FBEEC9CAE}" destId="{521FB40D-99BD-4C94-90A8-70FAF91FB4DB}" srcOrd="2" destOrd="0" parTransId="{280D8CE5-8832-4D2D-89B0-7AACE5527896}" sibTransId="{ED94DA69-C7F6-4D0F-AE4C-09D2AAE04029}"/>
    <dgm:cxn modelId="{9E45E7A0-C81C-4E93-ABB5-A686D5B6FB7D}" srcId="{1206C6AF-A77A-43A3-BB78-5D2FBEEC9CAE}" destId="{AA0C0B40-5F10-4169-AA51-3D8C630CFCB5}" srcOrd="6" destOrd="0" parTransId="{5851968F-72A9-4749-8582-64BB90130217}" sibTransId="{157B1319-989F-4DB2-AD4B-C0E6DDA3F344}"/>
    <dgm:cxn modelId="{2A63C2A2-FB29-4B7A-9E4E-A40DEE36C828}" srcId="{1206C6AF-A77A-43A3-BB78-5D2FBEEC9CAE}" destId="{67BC2D45-B303-4A8F-A8B4-0441E3EDA3D9}" srcOrd="8" destOrd="0" parTransId="{63C1828C-C4C2-4533-8161-3D2BA3B78D07}" sibTransId="{9432BDA2-C3A7-4904-98ED-62127971E38C}"/>
    <dgm:cxn modelId="{36771DA9-9160-4CCD-B19E-B878CF447D49}" type="presOf" srcId="{252E3673-3B94-4048-87FD-62B4140F0316}" destId="{743A5668-CDA7-4BF1-9897-C7D75C0C0939}" srcOrd="0" destOrd="5" presId="urn:microsoft.com/office/officeart/2005/8/layout/list1"/>
    <dgm:cxn modelId="{2C837CAD-4ADD-46F4-B16A-4468CD2D7DD9}" type="presOf" srcId="{8B69F339-D262-45C9-BCA1-68F365A3221A}" destId="{743A5668-CDA7-4BF1-9897-C7D75C0C0939}" srcOrd="0" destOrd="4" presId="urn:microsoft.com/office/officeart/2005/8/layout/list1"/>
    <dgm:cxn modelId="{5199EEB2-5CEE-4AFD-86D7-42325AA4C012}" srcId="{1206C6AF-A77A-43A3-BB78-5D2FBEEC9CAE}" destId="{74E06F66-3527-4668-A417-FD4254425F83}" srcOrd="1" destOrd="0" parTransId="{D24867ED-1A75-4105-94E1-17C3D7D345D9}" sibTransId="{0CF68857-E0FA-40B7-A5FD-9E4527F7EBF1}"/>
    <dgm:cxn modelId="{0474A4B9-9763-450B-9FDC-41A3F7D72EE8}" type="presOf" srcId="{99C832E4-8350-4729-88EF-7E21F7C221B6}" destId="{743A5668-CDA7-4BF1-9897-C7D75C0C0939}" srcOrd="0" destOrd="0" presId="urn:microsoft.com/office/officeart/2005/8/layout/list1"/>
    <dgm:cxn modelId="{C5A0B7CD-B31F-47F6-B175-8F2CF78AC6E2}" type="presOf" srcId="{521FB40D-99BD-4C94-90A8-70FAF91FB4DB}" destId="{743A5668-CDA7-4BF1-9897-C7D75C0C0939}" srcOrd="0" destOrd="2" presId="urn:microsoft.com/office/officeart/2005/8/layout/list1"/>
    <dgm:cxn modelId="{E570AFCF-585E-4CE0-9670-8D412A0CA419}" srcId="{1206C6AF-A77A-43A3-BB78-5D2FBEEC9CAE}" destId="{252E3673-3B94-4048-87FD-62B4140F0316}" srcOrd="5" destOrd="0" parTransId="{E2D62B00-CF48-4D3D-A891-06F359F51ADF}" sibTransId="{7573A311-F952-4ABF-B8C0-39560326E2F1}"/>
    <dgm:cxn modelId="{F01322D7-E059-45D4-9786-B7FE302AAA61}" type="presOf" srcId="{74E06F66-3527-4668-A417-FD4254425F83}" destId="{743A5668-CDA7-4BF1-9897-C7D75C0C0939}" srcOrd="0" destOrd="1" presId="urn:microsoft.com/office/officeart/2005/8/layout/list1"/>
    <dgm:cxn modelId="{D0D1BAE8-373B-4987-A878-16D423C0A0B0}" type="presOf" srcId="{7F1AD522-60D6-46EE-ABC7-C3EDF2DCD093}" destId="{743A5668-CDA7-4BF1-9897-C7D75C0C0939}" srcOrd="0" destOrd="9" presId="urn:microsoft.com/office/officeart/2005/8/layout/list1"/>
    <dgm:cxn modelId="{08B2C8F2-F1EA-408D-97B4-AEE04A012784}" srcId="{3F19B6F0-0072-406C-9647-48A44B752343}" destId="{1206C6AF-A77A-43A3-BB78-5D2FBEEC9CAE}" srcOrd="0" destOrd="0" parTransId="{3D55C333-F144-4084-8316-C0DDF93ACB6F}" sibTransId="{DE8A8A55-0364-4AF9-B6FF-FDEA464B9D0D}"/>
    <dgm:cxn modelId="{08BFA7F8-DC2E-4490-A807-42E5D71F6AA4}" srcId="{1206C6AF-A77A-43A3-BB78-5D2FBEEC9CAE}" destId="{8B69F339-D262-45C9-BCA1-68F365A3221A}" srcOrd="4" destOrd="0" parTransId="{530BCC39-97B9-4C38-8B40-6471400732FA}" sibTransId="{3895DF5C-E6A5-4A68-8909-FE366ED0EDE9}"/>
    <dgm:cxn modelId="{019342FF-7377-40C6-9A7D-1486AE544346}" type="presOf" srcId="{3762688C-A2F2-4CFD-B22B-1B4D250A886E}" destId="{743A5668-CDA7-4BF1-9897-C7D75C0C0939}" srcOrd="0" destOrd="3" presId="urn:microsoft.com/office/officeart/2005/8/layout/list1"/>
    <dgm:cxn modelId="{88B41446-835B-4795-A06C-95ADCBBD69E8}" type="presParOf" srcId="{3A4A4A2F-B546-482D-BAB1-FB6EC3967351}" destId="{23AE5C6C-F7B2-4B93-89E0-E0411A8316D0}" srcOrd="0" destOrd="0" presId="urn:microsoft.com/office/officeart/2005/8/layout/list1"/>
    <dgm:cxn modelId="{DD1733A0-3341-47CA-8A7D-FFB915835EC3}" type="presParOf" srcId="{23AE5C6C-F7B2-4B93-89E0-E0411A8316D0}" destId="{53875155-33B6-4DE0-B260-FDD8293CE2F0}" srcOrd="0" destOrd="0" presId="urn:microsoft.com/office/officeart/2005/8/layout/list1"/>
    <dgm:cxn modelId="{DE4282DB-F233-4741-AEFD-B5EC70D7C9EA}" type="presParOf" srcId="{23AE5C6C-F7B2-4B93-89E0-E0411A8316D0}" destId="{ED6DF263-4B36-454E-BF1C-2EE72B7AF978}" srcOrd="1" destOrd="0" presId="urn:microsoft.com/office/officeart/2005/8/layout/list1"/>
    <dgm:cxn modelId="{9C0F891B-8B4B-4F8C-8363-2C350F0C1C5E}" type="presParOf" srcId="{3A4A4A2F-B546-482D-BAB1-FB6EC3967351}" destId="{08BA485F-70B1-4DA6-A54E-79F1CF226BF3}" srcOrd="1" destOrd="0" presId="urn:microsoft.com/office/officeart/2005/8/layout/list1"/>
    <dgm:cxn modelId="{F6B266B3-05D4-4439-A539-29B2768D2FEB}" type="presParOf" srcId="{3A4A4A2F-B546-482D-BAB1-FB6EC3967351}" destId="{743A5668-CDA7-4BF1-9897-C7D75C0C093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56BCB0-70C3-459F-AD1A-93E368012536}"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E9625AA6-D184-44F1-AEE7-89F7C07E5530}">
      <dgm:prSet phldrT="[Text]" custT="1"/>
      <dgm:spPr/>
      <dgm:t>
        <a:bodyPr/>
        <a:lstStyle/>
        <a:p>
          <a:r>
            <a:rPr lang="en-US" sz="1400" b="1">
              <a:latin typeface="+mj-lt"/>
              <a:ea typeface="Adobe Fan Heiti Std B" panose="020B0700000000000000" pitchFamily="34" charset="-128"/>
            </a:rPr>
            <a:t>Conferences</a:t>
          </a:r>
        </a:p>
      </dgm:t>
    </dgm:pt>
    <dgm:pt modelId="{75BEB6E0-EB7E-47FE-BB57-FC0076873470}" type="parTrans" cxnId="{83809812-FA63-4382-8BF5-87B5D11BB59F}">
      <dgm:prSet/>
      <dgm:spPr/>
      <dgm:t>
        <a:bodyPr/>
        <a:lstStyle/>
        <a:p>
          <a:endParaRPr lang="en-US"/>
        </a:p>
      </dgm:t>
    </dgm:pt>
    <dgm:pt modelId="{FD61976E-E37C-4E84-8FAF-4DD016788ED8}" type="sibTrans" cxnId="{83809812-FA63-4382-8BF5-87B5D11BB59F}">
      <dgm:prSet/>
      <dgm:spPr/>
      <dgm:t>
        <a:bodyPr/>
        <a:lstStyle/>
        <a:p>
          <a:endParaRPr lang="en-US"/>
        </a:p>
      </dgm:t>
    </dgm:pt>
    <dgm:pt modelId="{3543AEF6-C4A2-448A-A9EF-8309AAEA1041}">
      <dgm:prSet phldrT="[Text]" custT="1"/>
      <dgm:spPr/>
      <dgm:t>
        <a:bodyPr/>
        <a:lstStyle/>
        <a:p>
          <a:r>
            <a:rPr lang="en-US" sz="1400" b="1">
              <a:latin typeface="+mj-lt"/>
              <a:ea typeface="Adobe Fan Heiti Std B" panose="020B0700000000000000" pitchFamily="34" charset="-128"/>
            </a:rPr>
            <a:t>Lunch &amp; Learns</a:t>
          </a:r>
        </a:p>
      </dgm:t>
    </dgm:pt>
    <dgm:pt modelId="{B8254DD7-D455-47F2-B81A-2266DEC6545D}" type="parTrans" cxnId="{359FA755-4AD5-4112-813B-2F1DAF322F65}">
      <dgm:prSet/>
      <dgm:spPr/>
      <dgm:t>
        <a:bodyPr/>
        <a:lstStyle/>
        <a:p>
          <a:endParaRPr lang="en-US"/>
        </a:p>
      </dgm:t>
    </dgm:pt>
    <dgm:pt modelId="{3684B444-1D7E-42E0-A9AC-26104B73BFF0}" type="sibTrans" cxnId="{359FA755-4AD5-4112-813B-2F1DAF322F65}">
      <dgm:prSet/>
      <dgm:spPr/>
      <dgm:t>
        <a:bodyPr/>
        <a:lstStyle/>
        <a:p>
          <a:endParaRPr lang="en-US"/>
        </a:p>
      </dgm:t>
    </dgm:pt>
    <dgm:pt modelId="{12080038-5C43-46AD-9C4D-9318D9E49502}">
      <dgm:prSet phldrT="[Text]" custT="1"/>
      <dgm:spPr/>
      <dgm:t>
        <a:bodyPr/>
        <a:lstStyle/>
        <a:p>
          <a:r>
            <a:rPr lang="en-US" sz="1400" b="1">
              <a:latin typeface="+mj-lt"/>
              <a:ea typeface="Adobe Fan Heiti Std B" panose="020B0700000000000000" pitchFamily="34" charset="-128"/>
            </a:rPr>
            <a:t>Panels</a:t>
          </a:r>
        </a:p>
      </dgm:t>
    </dgm:pt>
    <dgm:pt modelId="{1C6175B7-45DD-41EF-9CE2-8D21B3A777DD}" type="parTrans" cxnId="{52BB1D7B-2BBA-446F-9987-773F404AA636}">
      <dgm:prSet/>
      <dgm:spPr/>
      <dgm:t>
        <a:bodyPr/>
        <a:lstStyle/>
        <a:p>
          <a:endParaRPr lang="en-US"/>
        </a:p>
      </dgm:t>
    </dgm:pt>
    <dgm:pt modelId="{694B228D-43A8-472B-B0C6-203138A971D2}" type="sibTrans" cxnId="{52BB1D7B-2BBA-446F-9987-773F404AA636}">
      <dgm:prSet/>
      <dgm:spPr/>
      <dgm:t>
        <a:bodyPr/>
        <a:lstStyle/>
        <a:p>
          <a:endParaRPr lang="en-US"/>
        </a:p>
      </dgm:t>
    </dgm:pt>
    <dgm:pt modelId="{481C3E7B-9A28-476A-9AA6-B4D6D4F150B1}">
      <dgm:prSet phldrT="[Text]" custT="1"/>
      <dgm:spPr/>
      <dgm:t>
        <a:bodyPr/>
        <a:lstStyle/>
        <a:p>
          <a:r>
            <a:rPr lang="en-US" sz="1400" b="1">
              <a:latin typeface="+mj-lt"/>
              <a:ea typeface="Adobe Fan Heiti Std B" panose="020B0700000000000000" pitchFamily="34" charset="-128"/>
            </a:rPr>
            <a:t>Other</a:t>
          </a:r>
        </a:p>
      </dgm:t>
    </dgm:pt>
    <dgm:pt modelId="{8EEB6669-C4E0-4ACA-BC61-1E2813C1FE51}" type="parTrans" cxnId="{E6CABD0B-F0D2-4A3D-9D83-25A6C6B52B14}">
      <dgm:prSet/>
      <dgm:spPr/>
      <dgm:t>
        <a:bodyPr/>
        <a:lstStyle/>
        <a:p>
          <a:endParaRPr lang="en-US"/>
        </a:p>
      </dgm:t>
    </dgm:pt>
    <dgm:pt modelId="{150D66ED-8D4E-4648-AA83-845CDDCE2449}" type="sibTrans" cxnId="{E6CABD0B-F0D2-4A3D-9D83-25A6C6B52B14}">
      <dgm:prSet/>
      <dgm:spPr/>
      <dgm:t>
        <a:bodyPr/>
        <a:lstStyle/>
        <a:p>
          <a:endParaRPr lang="en-US"/>
        </a:p>
      </dgm:t>
    </dgm:pt>
    <dgm:pt modelId="{341AC0D8-5B4E-4C6F-A646-5B81C358510D}" type="pres">
      <dgm:prSet presAssocID="{6C56BCB0-70C3-459F-AD1A-93E368012536}" presName="Name0" presStyleCnt="0">
        <dgm:presLayoutVars>
          <dgm:dir/>
          <dgm:resizeHandles val="exact"/>
        </dgm:presLayoutVars>
      </dgm:prSet>
      <dgm:spPr/>
    </dgm:pt>
    <dgm:pt modelId="{65CDAAC3-1480-4151-8BE9-F2FB91910D12}" type="pres">
      <dgm:prSet presAssocID="{E9625AA6-D184-44F1-AEE7-89F7C07E5530}" presName="compNode" presStyleCnt="0"/>
      <dgm:spPr/>
    </dgm:pt>
    <dgm:pt modelId="{5AE055E2-4E83-4A9F-9CFC-D85A9333F595}" type="pres">
      <dgm:prSet presAssocID="{E9625AA6-D184-44F1-AEE7-89F7C07E5530}"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45CC6AC-C17A-4FBB-8A12-0E693746A904}" type="pres">
      <dgm:prSet presAssocID="{E9625AA6-D184-44F1-AEE7-89F7C07E5530}" presName="textRect" presStyleLbl="revTx" presStyleIdx="0" presStyleCnt="4">
        <dgm:presLayoutVars>
          <dgm:bulletEnabled val="1"/>
        </dgm:presLayoutVars>
      </dgm:prSet>
      <dgm:spPr/>
    </dgm:pt>
    <dgm:pt modelId="{6EE185B5-9DB0-4B2F-9D25-815236602F25}" type="pres">
      <dgm:prSet presAssocID="{FD61976E-E37C-4E84-8FAF-4DD016788ED8}" presName="sibTrans" presStyleLbl="sibTrans2D1" presStyleIdx="0" presStyleCnt="0"/>
      <dgm:spPr/>
    </dgm:pt>
    <dgm:pt modelId="{4FFECDE6-AADD-455C-BC1A-F7B1F04449AE}" type="pres">
      <dgm:prSet presAssocID="{3543AEF6-C4A2-448A-A9EF-8309AAEA1041}" presName="compNode" presStyleCnt="0"/>
      <dgm:spPr/>
    </dgm:pt>
    <dgm:pt modelId="{AFF1CC96-1695-464A-A10C-5DEA909A7149}" type="pres">
      <dgm:prSet presAssocID="{3543AEF6-C4A2-448A-A9EF-8309AAEA1041}"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436BF0B8-6DB2-4A0F-8D01-0FB3B1138BDC}" type="pres">
      <dgm:prSet presAssocID="{3543AEF6-C4A2-448A-A9EF-8309AAEA1041}" presName="textRect" presStyleLbl="revTx" presStyleIdx="1" presStyleCnt="4">
        <dgm:presLayoutVars>
          <dgm:bulletEnabled val="1"/>
        </dgm:presLayoutVars>
      </dgm:prSet>
      <dgm:spPr/>
    </dgm:pt>
    <dgm:pt modelId="{6AF454F4-3DC1-4AB7-B030-3E3E32A7CDD0}" type="pres">
      <dgm:prSet presAssocID="{3684B444-1D7E-42E0-A9AC-26104B73BFF0}" presName="sibTrans" presStyleLbl="sibTrans2D1" presStyleIdx="0" presStyleCnt="0"/>
      <dgm:spPr/>
    </dgm:pt>
    <dgm:pt modelId="{81724437-7115-4BF1-B4B1-F10CB47F51C9}" type="pres">
      <dgm:prSet presAssocID="{12080038-5C43-46AD-9C4D-9318D9E49502}" presName="compNode" presStyleCnt="0"/>
      <dgm:spPr/>
    </dgm:pt>
    <dgm:pt modelId="{7A3B006F-CFF8-4176-A8BD-C6829FBC9903}" type="pres">
      <dgm:prSet presAssocID="{12080038-5C43-46AD-9C4D-9318D9E49502}"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DF178505-78C2-4B15-8887-20A72C09F469}" type="pres">
      <dgm:prSet presAssocID="{12080038-5C43-46AD-9C4D-9318D9E49502}" presName="textRect" presStyleLbl="revTx" presStyleIdx="2" presStyleCnt="4">
        <dgm:presLayoutVars>
          <dgm:bulletEnabled val="1"/>
        </dgm:presLayoutVars>
      </dgm:prSet>
      <dgm:spPr/>
    </dgm:pt>
    <dgm:pt modelId="{53677C72-FBFC-4D5D-95CA-6BDF3215E5FD}" type="pres">
      <dgm:prSet presAssocID="{694B228D-43A8-472B-B0C6-203138A971D2}" presName="sibTrans" presStyleLbl="sibTrans2D1" presStyleIdx="0" presStyleCnt="0"/>
      <dgm:spPr/>
    </dgm:pt>
    <dgm:pt modelId="{6ED52F48-EAA5-485E-877E-FBAFFF22EF9C}" type="pres">
      <dgm:prSet presAssocID="{481C3E7B-9A28-476A-9AA6-B4D6D4F150B1}" presName="compNode" presStyleCnt="0"/>
      <dgm:spPr/>
    </dgm:pt>
    <dgm:pt modelId="{05811EC4-616B-4E23-B61D-4DDDF133C439}" type="pres">
      <dgm:prSet presAssocID="{481C3E7B-9A28-476A-9AA6-B4D6D4F150B1}" presName="pictRect" presStyleLbl="node1" presStyleIdx="3" presStyleCnt="4"/>
      <dgm:spPr>
        <a:blipFill>
          <a:blip xmlns:r="http://schemas.openxmlformats.org/officeDocument/2006/relationships"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l="-2000" r="-2000"/>
          </a:stretch>
        </a:blipFill>
      </dgm:spPr>
    </dgm:pt>
    <dgm:pt modelId="{8CF4E5A6-76D3-49FC-85FC-9FF948C873FF}" type="pres">
      <dgm:prSet presAssocID="{481C3E7B-9A28-476A-9AA6-B4D6D4F150B1}" presName="textRect" presStyleLbl="revTx" presStyleIdx="3" presStyleCnt="4">
        <dgm:presLayoutVars>
          <dgm:bulletEnabled val="1"/>
        </dgm:presLayoutVars>
      </dgm:prSet>
      <dgm:spPr/>
    </dgm:pt>
  </dgm:ptLst>
  <dgm:cxnLst>
    <dgm:cxn modelId="{E6CABD0B-F0D2-4A3D-9D83-25A6C6B52B14}" srcId="{6C56BCB0-70C3-459F-AD1A-93E368012536}" destId="{481C3E7B-9A28-476A-9AA6-B4D6D4F150B1}" srcOrd="3" destOrd="0" parTransId="{8EEB6669-C4E0-4ACA-BC61-1E2813C1FE51}" sibTransId="{150D66ED-8D4E-4648-AA83-845CDDCE2449}"/>
    <dgm:cxn modelId="{83809812-FA63-4382-8BF5-87B5D11BB59F}" srcId="{6C56BCB0-70C3-459F-AD1A-93E368012536}" destId="{E9625AA6-D184-44F1-AEE7-89F7C07E5530}" srcOrd="0" destOrd="0" parTransId="{75BEB6E0-EB7E-47FE-BB57-FC0076873470}" sibTransId="{FD61976E-E37C-4E84-8FAF-4DD016788ED8}"/>
    <dgm:cxn modelId="{DB31FB16-EED7-463A-A3FA-CE51C87C49F2}" type="presOf" srcId="{6C56BCB0-70C3-459F-AD1A-93E368012536}" destId="{341AC0D8-5B4E-4C6F-A646-5B81C358510D}" srcOrd="0" destOrd="0" presId="urn:microsoft.com/office/officeart/2005/8/layout/pList1"/>
    <dgm:cxn modelId="{7C6AB235-3EFD-4DB4-A638-73359486787A}" type="presOf" srcId="{481C3E7B-9A28-476A-9AA6-B4D6D4F150B1}" destId="{8CF4E5A6-76D3-49FC-85FC-9FF948C873FF}" srcOrd="0" destOrd="0" presId="urn:microsoft.com/office/officeart/2005/8/layout/pList1"/>
    <dgm:cxn modelId="{A990985C-6BD4-494E-AE51-6069159F5B2D}" type="presOf" srcId="{3684B444-1D7E-42E0-A9AC-26104B73BFF0}" destId="{6AF454F4-3DC1-4AB7-B030-3E3E32A7CDD0}" srcOrd="0" destOrd="0" presId="urn:microsoft.com/office/officeart/2005/8/layout/pList1"/>
    <dgm:cxn modelId="{3F49A76A-5178-45EF-B0E7-2137AD3CDA19}" type="presOf" srcId="{3543AEF6-C4A2-448A-A9EF-8309AAEA1041}" destId="{436BF0B8-6DB2-4A0F-8D01-0FB3B1138BDC}" srcOrd="0" destOrd="0" presId="urn:microsoft.com/office/officeart/2005/8/layout/pList1"/>
    <dgm:cxn modelId="{359FA755-4AD5-4112-813B-2F1DAF322F65}" srcId="{6C56BCB0-70C3-459F-AD1A-93E368012536}" destId="{3543AEF6-C4A2-448A-A9EF-8309AAEA1041}" srcOrd="1" destOrd="0" parTransId="{B8254DD7-D455-47F2-B81A-2266DEC6545D}" sibTransId="{3684B444-1D7E-42E0-A9AC-26104B73BFF0}"/>
    <dgm:cxn modelId="{C443A756-4922-4A24-8E1A-35A7913877E0}" type="presOf" srcId="{FD61976E-E37C-4E84-8FAF-4DD016788ED8}" destId="{6EE185B5-9DB0-4B2F-9D25-815236602F25}" srcOrd="0" destOrd="0" presId="urn:microsoft.com/office/officeart/2005/8/layout/pList1"/>
    <dgm:cxn modelId="{52BB1D7B-2BBA-446F-9987-773F404AA636}" srcId="{6C56BCB0-70C3-459F-AD1A-93E368012536}" destId="{12080038-5C43-46AD-9C4D-9318D9E49502}" srcOrd="2" destOrd="0" parTransId="{1C6175B7-45DD-41EF-9CE2-8D21B3A777DD}" sibTransId="{694B228D-43A8-472B-B0C6-203138A971D2}"/>
    <dgm:cxn modelId="{740745B7-8BD8-4E6C-B138-9469B3799CBD}" type="presOf" srcId="{694B228D-43A8-472B-B0C6-203138A971D2}" destId="{53677C72-FBFC-4D5D-95CA-6BDF3215E5FD}" srcOrd="0" destOrd="0" presId="urn:microsoft.com/office/officeart/2005/8/layout/pList1"/>
    <dgm:cxn modelId="{343503C9-2270-4B1A-AD34-33072C8D1512}" type="presOf" srcId="{E9625AA6-D184-44F1-AEE7-89F7C07E5530}" destId="{145CC6AC-C17A-4FBB-8A12-0E693746A904}" srcOrd="0" destOrd="0" presId="urn:microsoft.com/office/officeart/2005/8/layout/pList1"/>
    <dgm:cxn modelId="{7DC6F0D9-3770-438F-9F38-2C6650F68360}" type="presOf" srcId="{12080038-5C43-46AD-9C4D-9318D9E49502}" destId="{DF178505-78C2-4B15-8887-20A72C09F469}" srcOrd="0" destOrd="0" presId="urn:microsoft.com/office/officeart/2005/8/layout/pList1"/>
    <dgm:cxn modelId="{3D43ACEE-1E86-4CF4-95B7-9F0FD1A5871E}" type="presParOf" srcId="{341AC0D8-5B4E-4C6F-A646-5B81C358510D}" destId="{65CDAAC3-1480-4151-8BE9-F2FB91910D12}" srcOrd="0" destOrd="0" presId="urn:microsoft.com/office/officeart/2005/8/layout/pList1"/>
    <dgm:cxn modelId="{5F306FFC-D61F-408F-AD74-DA801F18C21A}" type="presParOf" srcId="{65CDAAC3-1480-4151-8BE9-F2FB91910D12}" destId="{5AE055E2-4E83-4A9F-9CFC-D85A9333F595}" srcOrd="0" destOrd="0" presId="urn:microsoft.com/office/officeart/2005/8/layout/pList1"/>
    <dgm:cxn modelId="{DDB5881A-3637-430D-87E0-B9D86372D40C}" type="presParOf" srcId="{65CDAAC3-1480-4151-8BE9-F2FB91910D12}" destId="{145CC6AC-C17A-4FBB-8A12-0E693746A904}" srcOrd="1" destOrd="0" presId="urn:microsoft.com/office/officeart/2005/8/layout/pList1"/>
    <dgm:cxn modelId="{F76AB00E-1704-4A6D-8739-8A7BB55D1628}" type="presParOf" srcId="{341AC0D8-5B4E-4C6F-A646-5B81C358510D}" destId="{6EE185B5-9DB0-4B2F-9D25-815236602F25}" srcOrd="1" destOrd="0" presId="urn:microsoft.com/office/officeart/2005/8/layout/pList1"/>
    <dgm:cxn modelId="{F15E7910-989C-454F-9823-999244B9D099}" type="presParOf" srcId="{341AC0D8-5B4E-4C6F-A646-5B81C358510D}" destId="{4FFECDE6-AADD-455C-BC1A-F7B1F04449AE}" srcOrd="2" destOrd="0" presId="urn:microsoft.com/office/officeart/2005/8/layout/pList1"/>
    <dgm:cxn modelId="{16D4EE3F-A42B-4FBE-A88E-FA50336EC737}" type="presParOf" srcId="{4FFECDE6-AADD-455C-BC1A-F7B1F04449AE}" destId="{AFF1CC96-1695-464A-A10C-5DEA909A7149}" srcOrd="0" destOrd="0" presId="urn:microsoft.com/office/officeart/2005/8/layout/pList1"/>
    <dgm:cxn modelId="{4773D780-372D-4032-B84E-4938474CF406}" type="presParOf" srcId="{4FFECDE6-AADD-455C-BC1A-F7B1F04449AE}" destId="{436BF0B8-6DB2-4A0F-8D01-0FB3B1138BDC}" srcOrd="1" destOrd="0" presId="urn:microsoft.com/office/officeart/2005/8/layout/pList1"/>
    <dgm:cxn modelId="{0A417AFD-2064-4C70-8059-7CBAB2153A7B}" type="presParOf" srcId="{341AC0D8-5B4E-4C6F-A646-5B81C358510D}" destId="{6AF454F4-3DC1-4AB7-B030-3E3E32A7CDD0}" srcOrd="3" destOrd="0" presId="urn:microsoft.com/office/officeart/2005/8/layout/pList1"/>
    <dgm:cxn modelId="{D45A22D6-19BC-4C11-8D57-C1D840672C5D}" type="presParOf" srcId="{341AC0D8-5B4E-4C6F-A646-5B81C358510D}" destId="{81724437-7115-4BF1-B4B1-F10CB47F51C9}" srcOrd="4" destOrd="0" presId="urn:microsoft.com/office/officeart/2005/8/layout/pList1"/>
    <dgm:cxn modelId="{78E421D2-52AF-4934-BEC6-3F320A1FDF1E}" type="presParOf" srcId="{81724437-7115-4BF1-B4B1-F10CB47F51C9}" destId="{7A3B006F-CFF8-4176-A8BD-C6829FBC9903}" srcOrd="0" destOrd="0" presId="urn:microsoft.com/office/officeart/2005/8/layout/pList1"/>
    <dgm:cxn modelId="{F03ED6EB-73F0-429E-BD84-B1AB938F613B}" type="presParOf" srcId="{81724437-7115-4BF1-B4B1-F10CB47F51C9}" destId="{DF178505-78C2-4B15-8887-20A72C09F469}" srcOrd="1" destOrd="0" presId="urn:microsoft.com/office/officeart/2005/8/layout/pList1"/>
    <dgm:cxn modelId="{713A7060-FAAB-4359-A15C-74CD97F70C92}" type="presParOf" srcId="{341AC0D8-5B4E-4C6F-A646-5B81C358510D}" destId="{53677C72-FBFC-4D5D-95CA-6BDF3215E5FD}" srcOrd="5" destOrd="0" presId="urn:microsoft.com/office/officeart/2005/8/layout/pList1"/>
    <dgm:cxn modelId="{1A42CD18-F087-48CC-AFD0-CC77E358E30F}" type="presParOf" srcId="{341AC0D8-5B4E-4C6F-A646-5B81C358510D}" destId="{6ED52F48-EAA5-485E-877E-FBAFFF22EF9C}" srcOrd="6" destOrd="0" presId="urn:microsoft.com/office/officeart/2005/8/layout/pList1"/>
    <dgm:cxn modelId="{03090888-F5C8-4356-AFE2-F87B0C8335E1}" type="presParOf" srcId="{6ED52F48-EAA5-485E-877E-FBAFFF22EF9C}" destId="{05811EC4-616B-4E23-B61D-4DDDF133C439}" srcOrd="0" destOrd="0" presId="urn:microsoft.com/office/officeart/2005/8/layout/pList1"/>
    <dgm:cxn modelId="{7E7E6804-06F2-4BF4-A03E-09B42FECB899}" type="presParOf" srcId="{6ED52F48-EAA5-485E-877E-FBAFFF22EF9C}" destId="{8CF4E5A6-76D3-49FC-85FC-9FF948C873FF}"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A2CD66-AA3C-440B-A08C-01706D8E0DF5}"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en-US"/>
        </a:p>
      </dgm:t>
    </dgm:pt>
    <dgm:pt modelId="{C421246E-0BE8-47D2-84F6-97F94255240E}">
      <dgm:prSet phldrT="[Text]"/>
      <dgm:spPr/>
      <dgm:t>
        <a:bodyPr/>
        <a:lstStyle/>
        <a:p>
          <a:pPr>
            <a:buFont typeface="Wingdings" panose="05000000000000000000" pitchFamily="2" charset="2"/>
            <a:buChar char="Ø"/>
          </a:pPr>
          <a:r>
            <a:rPr lang="en-US"/>
            <a:t>Submit speaker information for all confirmed club events on Campus Groups using this </a:t>
          </a:r>
          <a:r>
            <a:rPr lang="en-US" b="1">
              <a:hlinkClick xmlns:r="http://schemas.openxmlformats.org/officeDocument/2006/relationships" r:id="rId1"/>
            </a:rPr>
            <a:t>form</a:t>
          </a:r>
          <a:r>
            <a:rPr lang="en-US"/>
            <a:t>. </a:t>
          </a:r>
        </a:p>
      </dgm:t>
    </dgm:pt>
    <dgm:pt modelId="{0D55C24B-80F1-435B-B05E-DFB5099FF489}" type="parTrans" cxnId="{BA5846F4-1CBA-4B90-8C99-31BFA41B6947}">
      <dgm:prSet/>
      <dgm:spPr/>
      <dgm:t>
        <a:bodyPr/>
        <a:lstStyle/>
        <a:p>
          <a:endParaRPr lang="en-US"/>
        </a:p>
      </dgm:t>
    </dgm:pt>
    <dgm:pt modelId="{8CBFB3B8-96AA-4626-B8CC-A4EB08F832AF}" type="sibTrans" cxnId="{BA5846F4-1CBA-4B90-8C99-31BFA41B6947}">
      <dgm:prSet/>
      <dgm:spPr/>
      <dgm:t>
        <a:bodyPr/>
        <a:lstStyle/>
        <a:p>
          <a:endParaRPr lang="en-US"/>
        </a:p>
      </dgm:t>
    </dgm:pt>
    <dgm:pt modelId="{D0CEA6D0-D942-4F0E-A3AE-0C201CE9CAB3}">
      <dgm:prSet phldrT="[Text]"/>
      <dgm:spPr/>
      <dgm:t>
        <a:bodyPr/>
        <a:lstStyle/>
        <a:p>
          <a:pPr>
            <a:buFont typeface="Wingdings" panose="05000000000000000000" pitchFamily="2" charset="2"/>
            <a:buChar char="Ø"/>
          </a:pPr>
          <a:r>
            <a:rPr lang="en-US" b="1" u="sng">
              <a:hlinkClick xmlns:r="http://schemas.openxmlformats.org/officeDocument/2006/relationships" r:id="rId2"/>
            </a:rPr>
            <a:t>Speaker Engagement Tools</a:t>
          </a:r>
          <a:r>
            <a:rPr lang="en-US" b="1"/>
            <a:t>: </a:t>
          </a:r>
          <a:r>
            <a:rPr lang="en-US"/>
            <a:t>Speaker invitation, briefing, timelines,  and communication templates.</a:t>
          </a:r>
        </a:p>
      </dgm:t>
    </dgm:pt>
    <dgm:pt modelId="{874272BB-F27D-4DD3-A1FC-2416E22CFBD5}" type="parTrans" cxnId="{C6D4A026-3E48-43B2-9746-20BD3CC99A17}">
      <dgm:prSet/>
      <dgm:spPr/>
      <dgm:t>
        <a:bodyPr/>
        <a:lstStyle/>
        <a:p>
          <a:endParaRPr lang="en-US"/>
        </a:p>
      </dgm:t>
    </dgm:pt>
    <dgm:pt modelId="{870F521A-E15B-49CC-8E36-88BFEB4A4908}" type="sibTrans" cxnId="{C6D4A026-3E48-43B2-9746-20BD3CC99A17}">
      <dgm:prSet/>
      <dgm:spPr/>
      <dgm:t>
        <a:bodyPr/>
        <a:lstStyle/>
        <a:p>
          <a:endParaRPr lang="en-US"/>
        </a:p>
      </dgm:t>
    </dgm:pt>
    <dgm:pt modelId="{CEE2D2A2-0455-4FE5-9A84-95694EDDAC36}">
      <dgm:prSet phldrT="[Text]"/>
      <dgm:spPr/>
      <dgm:t>
        <a:bodyPr/>
        <a:lstStyle/>
        <a:p>
          <a:pPr>
            <a:buFont typeface="Wingdings" panose="05000000000000000000" pitchFamily="2" charset="2"/>
            <a:buChar char="Ø"/>
          </a:pPr>
          <a:r>
            <a:rPr lang="en-US" b="1" u="sng">
              <a:hlinkClick xmlns:r="http://schemas.openxmlformats.org/officeDocument/2006/relationships" r:id="rId3"/>
            </a:rPr>
            <a:t>Sponsor Solicitation Information</a:t>
          </a:r>
          <a:r>
            <a:rPr lang="en-US" b="1"/>
            <a:t>: </a:t>
          </a:r>
          <a:r>
            <a:rPr lang="en-US"/>
            <a:t>Sponsorship guidelines, email templates, corporate outreach best practices, etc.</a:t>
          </a:r>
        </a:p>
      </dgm:t>
    </dgm:pt>
    <dgm:pt modelId="{B989E427-1D45-4EEF-87F2-3A5640983081}" type="parTrans" cxnId="{4E2DA9ED-199C-4B44-A39B-78626BF1C7BF}">
      <dgm:prSet/>
      <dgm:spPr/>
      <dgm:t>
        <a:bodyPr/>
        <a:lstStyle/>
        <a:p>
          <a:endParaRPr lang="en-US"/>
        </a:p>
      </dgm:t>
    </dgm:pt>
    <dgm:pt modelId="{C6C3FBC6-4A09-4974-9A5C-A4059753AF53}" type="sibTrans" cxnId="{4E2DA9ED-199C-4B44-A39B-78626BF1C7BF}">
      <dgm:prSet/>
      <dgm:spPr/>
      <dgm:t>
        <a:bodyPr/>
        <a:lstStyle/>
        <a:p>
          <a:endParaRPr lang="en-US"/>
        </a:p>
      </dgm:t>
    </dgm:pt>
    <dgm:pt modelId="{612C5236-1AED-4142-B8A8-2A1D2A72D65D}" type="pres">
      <dgm:prSet presAssocID="{31A2CD66-AA3C-440B-A08C-01706D8E0DF5}" presName="linearFlow" presStyleCnt="0">
        <dgm:presLayoutVars>
          <dgm:dir/>
          <dgm:resizeHandles val="exact"/>
        </dgm:presLayoutVars>
      </dgm:prSet>
      <dgm:spPr/>
    </dgm:pt>
    <dgm:pt modelId="{850D30AB-5729-4B29-B553-F73AAE2D2522}" type="pres">
      <dgm:prSet presAssocID="{C421246E-0BE8-47D2-84F6-97F94255240E}" presName="composite" presStyleCnt="0"/>
      <dgm:spPr/>
    </dgm:pt>
    <dgm:pt modelId="{5E7761B2-4333-4F5D-B82C-15E3BEE0B48E}" type="pres">
      <dgm:prSet presAssocID="{C421246E-0BE8-47D2-84F6-97F94255240E}" presName="imgShp" presStyleLbl="fgImgPlace1" presStyleIdx="0"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FADB8A2C-F217-4C85-9958-2C635BAD6D0A}" type="pres">
      <dgm:prSet presAssocID="{C421246E-0BE8-47D2-84F6-97F94255240E}" presName="txShp" presStyleLbl="node1" presStyleIdx="0" presStyleCnt="3">
        <dgm:presLayoutVars>
          <dgm:bulletEnabled val="1"/>
        </dgm:presLayoutVars>
      </dgm:prSet>
      <dgm:spPr/>
    </dgm:pt>
    <dgm:pt modelId="{BA666A2A-008A-4BEC-B6DE-B36570E55594}" type="pres">
      <dgm:prSet presAssocID="{8CBFB3B8-96AA-4626-B8CC-A4EB08F832AF}" presName="spacing" presStyleCnt="0"/>
      <dgm:spPr/>
    </dgm:pt>
    <dgm:pt modelId="{F1BFBA04-A097-4D88-9F8E-365BF417494E}" type="pres">
      <dgm:prSet presAssocID="{D0CEA6D0-D942-4F0E-A3AE-0C201CE9CAB3}" presName="composite" presStyleCnt="0"/>
      <dgm:spPr/>
    </dgm:pt>
    <dgm:pt modelId="{08C1C7D0-DB44-4474-A1F4-5439B88D35FF}" type="pres">
      <dgm:prSet presAssocID="{D0CEA6D0-D942-4F0E-A3AE-0C201CE9CAB3}" presName="imgShp" presStyleLbl="fgImgPlace1" presStyleIdx="1" presStyleCnt="3"/>
      <dgm:spPr>
        <a:blipFill>
          <a:blip xmlns:r="http://schemas.openxmlformats.org/officeDocument/2006/relationships" r:embed="rId5"/>
          <a:srcRect/>
          <a:stretch>
            <a:fillRect l="-25000" r="-25000"/>
          </a:stretch>
        </a:blipFill>
      </dgm:spPr>
    </dgm:pt>
    <dgm:pt modelId="{6F1B530A-5E6C-442F-9E49-D40EA539C958}" type="pres">
      <dgm:prSet presAssocID="{D0CEA6D0-D942-4F0E-A3AE-0C201CE9CAB3}" presName="txShp" presStyleLbl="node1" presStyleIdx="1" presStyleCnt="3">
        <dgm:presLayoutVars>
          <dgm:bulletEnabled val="1"/>
        </dgm:presLayoutVars>
      </dgm:prSet>
      <dgm:spPr/>
    </dgm:pt>
    <dgm:pt modelId="{376CBE8C-FF5D-479F-BFE0-29D6A3B1C40E}" type="pres">
      <dgm:prSet presAssocID="{870F521A-E15B-49CC-8E36-88BFEB4A4908}" presName="spacing" presStyleCnt="0"/>
      <dgm:spPr/>
    </dgm:pt>
    <dgm:pt modelId="{8631087E-079E-4BCE-9E8F-7CB9370FB5DE}" type="pres">
      <dgm:prSet presAssocID="{CEE2D2A2-0455-4FE5-9A84-95694EDDAC36}" presName="composite" presStyleCnt="0"/>
      <dgm:spPr/>
    </dgm:pt>
    <dgm:pt modelId="{0B695D03-7C90-4B15-8B8E-26E4CABD9B71}" type="pres">
      <dgm:prSet presAssocID="{CEE2D2A2-0455-4FE5-9A84-95694EDDAC36}" presName="imgShp" presStyleLbl="fgImgPlace1" presStyleIdx="2" presStyleCnt="3"/>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4C76EDCD-79D3-4066-A221-3A1BE78FA0E0}" type="pres">
      <dgm:prSet presAssocID="{CEE2D2A2-0455-4FE5-9A84-95694EDDAC36}" presName="txShp" presStyleLbl="node1" presStyleIdx="2" presStyleCnt="3">
        <dgm:presLayoutVars>
          <dgm:bulletEnabled val="1"/>
        </dgm:presLayoutVars>
      </dgm:prSet>
      <dgm:spPr/>
    </dgm:pt>
  </dgm:ptLst>
  <dgm:cxnLst>
    <dgm:cxn modelId="{C6D4A026-3E48-43B2-9746-20BD3CC99A17}" srcId="{31A2CD66-AA3C-440B-A08C-01706D8E0DF5}" destId="{D0CEA6D0-D942-4F0E-A3AE-0C201CE9CAB3}" srcOrd="1" destOrd="0" parTransId="{874272BB-F27D-4DD3-A1FC-2416E22CFBD5}" sibTransId="{870F521A-E15B-49CC-8E36-88BFEB4A4908}"/>
    <dgm:cxn modelId="{2EDBB343-41A7-450B-BA3A-7E3D1B46BE13}" type="presOf" srcId="{31A2CD66-AA3C-440B-A08C-01706D8E0DF5}" destId="{612C5236-1AED-4142-B8A8-2A1D2A72D65D}" srcOrd="0" destOrd="0" presId="urn:microsoft.com/office/officeart/2005/8/layout/vList3"/>
    <dgm:cxn modelId="{9BFF568A-6F97-40F7-806D-A3F1327C22C9}" type="presOf" srcId="{CEE2D2A2-0455-4FE5-9A84-95694EDDAC36}" destId="{4C76EDCD-79D3-4066-A221-3A1BE78FA0E0}" srcOrd="0" destOrd="0" presId="urn:microsoft.com/office/officeart/2005/8/layout/vList3"/>
    <dgm:cxn modelId="{DC29BD91-50B1-4E2A-BC66-A06BF779612B}" type="presOf" srcId="{C421246E-0BE8-47D2-84F6-97F94255240E}" destId="{FADB8A2C-F217-4C85-9958-2C635BAD6D0A}" srcOrd="0" destOrd="0" presId="urn:microsoft.com/office/officeart/2005/8/layout/vList3"/>
    <dgm:cxn modelId="{187CE8DD-C408-473F-A2DE-17BF600F8249}" type="presOf" srcId="{D0CEA6D0-D942-4F0E-A3AE-0C201CE9CAB3}" destId="{6F1B530A-5E6C-442F-9E49-D40EA539C958}" srcOrd="0" destOrd="0" presId="urn:microsoft.com/office/officeart/2005/8/layout/vList3"/>
    <dgm:cxn modelId="{4E2DA9ED-199C-4B44-A39B-78626BF1C7BF}" srcId="{31A2CD66-AA3C-440B-A08C-01706D8E0DF5}" destId="{CEE2D2A2-0455-4FE5-9A84-95694EDDAC36}" srcOrd="2" destOrd="0" parTransId="{B989E427-1D45-4EEF-87F2-3A5640983081}" sibTransId="{C6C3FBC6-4A09-4974-9A5C-A4059753AF53}"/>
    <dgm:cxn modelId="{BA5846F4-1CBA-4B90-8C99-31BFA41B6947}" srcId="{31A2CD66-AA3C-440B-A08C-01706D8E0DF5}" destId="{C421246E-0BE8-47D2-84F6-97F94255240E}" srcOrd="0" destOrd="0" parTransId="{0D55C24B-80F1-435B-B05E-DFB5099FF489}" sibTransId="{8CBFB3B8-96AA-4626-B8CC-A4EB08F832AF}"/>
    <dgm:cxn modelId="{76BA91D7-9EAF-4EDB-920F-F15B2C2DF9BC}" type="presParOf" srcId="{612C5236-1AED-4142-B8A8-2A1D2A72D65D}" destId="{850D30AB-5729-4B29-B553-F73AAE2D2522}" srcOrd="0" destOrd="0" presId="urn:microsoft.com/office/officeart/2005/8/layout/vList3"/>
    <dgm:cxn modelId="{ACAF3A6B-E6A3-4FF6-AFED-6E9D8E3DAF15}" type="presParOf" srcId="{850D30AB-5729-4B29-B553-F73AAE2D2522}" destId="{5E7761B2-4333-4F5D-B82C-15E3BEE0B48E}" srcOrd="0" destOrd="0" presId="urn:microsoft.com/office/officeart/2005/8/layout/vList3"/>
    <dgm:cxn modelId="{F6BFDCFC-352C-4745-981F-86E4865B0B1D}" type="presParOf" srcId="{850D30AB-5729-4B29-B553-F73AAE2D2522}" destId="{FADB8A2C-F217-4C85-9958-2C635BAD6D0A}" srcOrd="1" destOrd="0" presId="urn:microsoft.com/office/officeart/2005/8/layout/vList3"/>
    <dgm:cxn modelId="{A1FBA6CF-5E7F-4BDF-AF9E-070DAB74595F}" type="presParOf" srcId="{612C5236-1AED-4142-B8A8-2A1D2A72D65D}" destId="{BA666A2A-008A-4BEC-B6DE-B36570E55594}" srcOrd="1" destOrd="0" presId="urn:microsoft.com/office/officeart/2005/8/layout/vList3"/>
    <dgm:cxn modelId="{2F5E2790-B83F-4F49-8E72-D125A292C64E}" type="presParOf" srcId="{612C5236-1AED-4142-B8A8-2A1D2A72D65D}" destId="{F1BFBA04-A097-4D88-9F8E-365BF417494E}" srcOrd="2" destOrd="0" presId="urn:microsoft.com/office/officeart/2005/8/layout/vList3"/>
    <dgm:cxn modelId="{90AB52AD-57B3-45AA-9A58-103814A9C500}" type="presParOf" srcId="{F1BFBA04-A097-4D88-9F8E-365BF417494E}" destId="{08C1C7D0-DB44-4474-A1F4-5439B88D35FF}" srcOrd="0" destOrd="0" presId="urn:microsoft.com/office/officeart/2005/8/layout/vList3"/>
    <dgm:cxn modelId="{0ACE1E97-6239-4996-843B-18A79F0D09FA}" type="presParOf" srcId="{F1BFBA04-A097-4D88-9F8E-365BF417494E}" destId="{6F1B530A-5E6C-442F-9E49-D40EA539C958}" srcOrd="1" destOrd="0" presId="urn:microsoft.com/office/officeart/2005/8/layout/vList3"/>
    <dgm:cxn modelId="{76A51DD4-852A-49A5-8C04-F2341A13D237}" type="presParOf" srcId="{612C5236-1AED-4142-B8A8-2A1D2A72D65D}" destId="{376CBE8C-FF5D-479F-BFE0-29D6A3B1C40E}" srcOrd="3" destOrd="0" presId="urn:microsoft.com/office/officeart/2005/8/layout/vList3"/>
    <dgm:cxn modelId="{96804920-7224-4604-9B5E-C1934847634F}" type="presParOf" srcId="{612C5236-1AED-4142-B8A8-2A1D2A72D65D}" destId="{8631087E-079E-4BCE-9E8F-7CB9370FB5DE}" srcOrd="4" destOrd="0" presId="urn:microsoft.com/office/officeart/2005/8/layout/vList3"/>
    <dgm:cxn modelId="{17E3A9B3-AC6B-423A-80C7-8C2B90EF0465}" type="presParOf" srcId="{8631087E-079E-4BCE-9E8F-7CB9370FB5DE}" destId="{0B695D03-7C90-4B15-8B8E-26E4CABD9B71}" srcOrd="0" destOrd="0" presId="urn:microsoft.com/office/officeart/2005/8/layout/vList3"/>
    <dgm:cxn modelId="{A97167C6-F236-4F86-8C6B-0D9F4E132B21}" type="presParOf" srcId="{8631087E-079E-4BCE-9E8F-7CB9370FB5DE}" destId="{4C76EDCD-79D3-4066-A221-3A1BE78FA0E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36B39-1F11-4C4E-8FE7-A055B8EDDCF7}">
      <dsp:nvSpPr>
        <dsp:cNvPr id="0" name=""/>
        <dsp:cNvSpPr/>
      </dsp:nvSpPr>
      <dsp:spPr>
        <a:xfrm>
          <a:off x="0" y="130535"/>
          <a:ext cx="8995281" cy="10017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134" tIns="249936" rIns="698134" bIns="78232" numCol="1" spcCol="1270" anchor="t" anchorCtr="0">
          <a:noAutofit/>
        </a:bodyPr>
        <a:lstStyle/>
        <a:p>
          <a:pPr marL="57150" lvl="1" indent="-57150" algn="l" defTabSz="466725" rtl="0">
            <a:lnSpc>
              <a:spcPct val="90000"/>
            </a:lnSpc>
            <a:spcBef>
              <a:spcPct val="0"/>
            </a:spcBef>
            <a:spcAft>
              <a:spcPct val="15000"/>
            </a:spcAft>
            <a:buChar char="•"/>
          </a:pPr>
          <a:r>
            <a:rPr lang="en-US" sz="1050" b="0" u="none" kern="1200">
              <a:latin typeface="Adobe Fan Heiti Std B" panose="020B0700000000000000" pitchFamily="34" charset="-128"/>
              <a:ea typeface="Adobe Fan Heiti Std B" panose="020B0700000000000000" pitchFamily="34" charset="-128"/>
            </a:rPr>
            <a:t>Recruiting-focused networking nights for companies currently recruiting or planning to recruit Kellogg talent.</a:t>
          </a:r>
        </a:p>
        <a:p>
          <a:pPr marL="57150" lvl="1" indent="-57150" algn="l" defTabSz="466725" rtl="0">
            <a:lnSpc>
              <a:spcPct val="90000"/>
            </a:lnSpc>
            <a:spcBef>
              <a:spcPct val="0"/>
            </a:spcBef>
            <a:spcAft>
              <a:spcPct val="15000"/>
            </a:spcAft>
            <a:buChar char="•"/>
          </a:pPr>
          <a:r>
            <a:rPr lang="en-US" sz="1050" b="1" u="sng" kern="1200">
              <a:latin typeface="Adobe Fan Heiti Std B" panose="020B0700000000000000" pitchFamily="34" charset="-128"/>
              <a:ea typeface="Adobe Fan Heiti Std B" panose="020B0700000000000000" pitchFamily="34" charset="-128"/>
            </a:rPr>
            <a:t>S</a:t>
          </a:r>
          <a:r>
            <a:rPr lang="en-US" sz="1050" b="1" u="sng" kern="1200">
              <a:latin typeface="Adobe Fan Heiti Std B" panose="020B0700000000000000" pitchFamily="34" charset="-128"/>
              <a:ea typeface="Adobe Fan Heiti Std B" panose="020B0700000000000000" pitchFamily="34" charset="-128"/>
              <a:cs typeface="Arial"/>
            </a:rPr>
            <a:t>econd-Year-Only KNN</a:t>
          </a:r>
          <a:r>
            <a:rPr lang="en-US" sz="1050" kern="1200">
              <a:latin typeface="Adobe Fan Heiti Std B" panose="020B0700000000000000" pitchFamily="34" charset="-128"/>
              <a:ea typeface="Adobe Fan Heiti Std B" panose="020B0700000000000000" pitchFamily="34" charset="-128"/>
              <a:cs typeface="Arial"/>
            </a:rPr>
            <a:t>: Monday, September 19</a:t>
          </a:r>
          <a:r>
            <a:rPr lang="en-US" sz="1050" kern="1200">
              <a:latin typeface="Adobe Fan Heiti Std B" panose="020B0700000000000000" pitchFamily="34" charset="-128"/>
              <a:ea typeface="Adobe Fan Heiti Std B" panose="020B0700000000000000" pitchFamily="34" charset="-128"/>
            </a:rPr>
            <a:t>, 2022</a:t>
          </a:r>
        </a:p>
        <a:p>
          <a:pPr marL="57150" lvl="1" indent="-57150" algn="l" defTabSz="466725" rtl="0">
            <a:lnSpc>
              <a:spcPct val="90000"/>
            </a:lnSpc>
            <a:spcBef>
              <a:spcPct val="0"/>
            </a:spcBef>
            <a:spcAft>
              <a:spcPct val="15000"/>
            </a:spcAft>
            <a:buChar char="•"/>
          </a:pPr>
          <a:r>
            <a:rPr lang="en-US" sz="1050" b="1" u="sng" kern="1200">
              <a:latin typeface="Adobe Fan Heiti Std B" panose="020B0700000000000000" pitchFamily="34" charset="-128"/>
              <a:ea typeface="Adobe Fan Heiti Std B" panose="020B0700000000000000" pitchFamily="34" charset="-128"/>
            </a:rPr>
            <a:t>First-Year and Second-Year KNN</a:t>
          </a:r>
          <a:r>
            <a:rPr lang="en-US" sz="1050" kern="1200">
              <a:latin typeface="Adobe Fan Heiti Std B" panose="020B0700000000000000" pitchFamily="34" charset="-128"/>
              <a:ea typeface="Adobe Fan Heiti Std B" panose="020B0700000000000000" pitchFamily="34" charset="-128"/>
            </a:rPr>
            <a:t>: Monday, October 3, 2022</a:t>
          </a:r>
        </a:p>
      </dsp:txBody>
      <dsp:txXfrm>
        <a:off x="0" y="130535"/>
        <a:ext cx="8995281" cy="1001700"/>
      </dsp:txXfrm>
    </dsp:sp>
    <dsp:sp modelId="{740FF662-6DD5-44B1-9935-48096BA292CA}">
      <dsp:nvSpPr>
        <dsp:cNvPr id="0" name=""/>
        <dsp:cNvSpPr/>
      </dsp:nvSpPr>
      <dsp:spPr>
        <a:xfrm>
          <a:off x="449764" y="0"/>
          <a:ext cx="6296696"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000" tIns="0" rIns="238000" bIns="0" numCol="1" spcCol="1270" anchor="ctr" anchorCtr="0">
          <a:noAutofit/>
        </a:bodyPr>
        <a:lstStyle/>
        <a:p>
          <a:pPr marL="0" lvl="0" indent="0" algn="l" defTabSz="622300">
            <a:lnSpc>
              <a:spcPct val="90000"/>
            </a:lnSpc>
            <a:spcBef>
              <a:spcPct val="0"/>
            </a:spcBef>
            <a:spcAft>
              <a:spcPct val="35000"/>
            </a:spcAft>
            <a:buNone/>
          </a:pPr>
          <a:r>
            <a:rPr lang="en-US" sz="1400" kern="1200">
              <a:latin typeface="Adobe Fan Heiti Std B" panose="020B0700000000000000" pitchFamily="34" charset="-128"/>
              <a:ea typeface="Adobe Fan Heiti Std B"/>
            </a:rPr>
            <a:t>Kellogg Networking Nights</a:t>
          </a:r>
        </a:p>
      </dsp:txBody>
      <dsp:txXfrm>
        <a:off x="467057" y="17293"/>
        <a:ext cx="6262110" cy="319654"/>
      </dsp:txXfrm>
    </dsp:sp>
    <dsp:sp modelId="{CB62F952-1F96-4C03-BA25-36F9EDBB1C47}">
      <dsp:nvSpPr>
        <dsp:cNvPr id="0" name=""/>
        <dsp:cNvSpPr/>
      </dsp:nvSpPr>
      <dsp:spPr>
        <a:xfrm>
          <a:off x="0" y="1487873"/>
          <a:ext cx="8995281" cy="737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134" tIns="249936" rIns="698134" bIns="78232" numCol="1" spcCol="1270" anchor="t" anchorCtr="0">
          <a:noAutofit/>
        </a:bodyPr>
        <a:lstStyle/>
        <a:p>
          <a:pPr marL="57150" lvl="1" indent="-57150" algn="l" defTabSz="466725" rtl="0">
            <a:lnSpc>
              <a:spcPct val="90000"/>
            </a:lnSpc>
            <a:spcBef>
              <a:spcPct val="0"/>
            </a:spcBef>
            <a:spcAft>
              <a:spcPct val="15000"/>
            </a:spcAft>
            <a:buChar char="•"/>
          </a:pPr>
          <a:r>
            <a:rPr lang="en-US" sz="1050" b="0" i="0" kern="1200">
              <a:latin typeface="Adobe Fan Heiti Std B" panose="020B0700000000000000" pitchFamily="34" charset="-128"/>
              <a:ea typeface="Adobe Fan Heiti Std B"/>
            </a:rPr>
            <a:t>Recruiting-focused presentations, organized by the CMC and corporate recruiters, to showcase company-specific career opportunities for MBA students. </a:t>
          </a:r>
          <a:endParaRPr lang="en-US" sz="1050" kern="1200">
            <a:latin typeface="Adobe Fan Heiti Std B" panose="020B0700000000000000" pitchFamily="34" charset="-128"/>
            <a:ea typeface="Adobe Fan Heiti Std B"/>
          </a:endParaRPr>
        </a:p>
      </dsp:txBody>
      <dsp:txXfrm>
        <a:off x="0" y="1487873"/>
        <a:ext cx="8995281" cy="737100"/>
      </dsp:txXfrm>
    </dsp:sp>
    <dsp:sp modelId="{41D2FE3E-4386-4D7F-A3DC-0AE178932982}">
      <dsp:nvSpPr>
        <dsp:cNvPr id="0" name=""/>
        <dsp:cNvSpPr/>
      </dsp:nvSpPr>
      <dsp:spPr>
        <a:xfrm>
          <a:off x="507954" y="1274895"/>
          <a:ext cx="6296696"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000" tIns="0" rIns="238000" bIns="0" numCol="1" spcCol="1270" anchor="ctr" anchorCtr="0">
          <a:noAutofit/>
        </a:bodyPr>
        <a:lstStyle/>
        <a:p>
          <a:pPr marL="0" lvl="0" indent="0" algn="l" defTabSz="622300" rtl="0">
            <a:lnSpc>
              <a:spcPct val="90000"/>
            </a:lnSpc>
            <a:spcBef>
              <a:spcPct val="0"/>
            </a:spcBef>
            <a:spcAft>
              <a:spcPct val="35000"/>
            </a:spcAft>
            <a:buNone/>
          </a:pPr>
          <a:r>
            <a:rPr lang="en-US" sz="1400" kern="1200">
              <a:latin typeface="Adobe Fan Heiti Std B" panose="020B0700000000000000" pitchFamily="34" charset="-128"/>
              <a:ea typeface="Adobe Fan Heiti Std B"/>
            </a:rPr>
            <a:t>Corporate Presentations </a:t>
          </a:r>
        </a:p>
      </dsp:txBody>
      <dsp:txXfrm>
        <a:off x="525247" y="1292188"/>
        <a:ext cx="6262110" cy="319654"/>
      </dsp:txXfrm>
    </dsp:sp>
    <dsp:sp modelId="{89F96DC6-6451-4069-B7D8-0A76CF76C8FB}">
      <dsp:nvSpPr>
        <dsp:cNvPr id="0" name=""/>
        <dsp:cNvSpPr/>
      </dsp:nvSpPr>
      <dsp:spPr>
        <a:xfrm>
          <a:off x="0" y="2629850"/>
          <a:ext cx="8995281" cy="737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134" tIns="249936" rIns="698134" bIns="78232"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Adobe Fan Heiti Std B" panose="020B0700000000000000" pitchFamily="34" charset="-128"/>
              <a:ea typeface="Adobe Fan Heiti Std B"/>
            </a:rPr>
            <a:t>Hear about a role from a company rep? Put it in your club newsletter and share your contact with the CMC. We will get the role posted on the job board and build a long-term relationship with the company.</a:t>
          </a:r>
        </a:p>
      </dsp:txBody>
      <dsp:txXfrm>
        <a:off x="0" y="2629850"/>
        <a:ext cx="8995281" cy="737100"/>
      </dsp:txXfrm>
    </dsp:sp>
    <dsp:sp modelId="{2E6DD45B-BC14-4E8D-AB87-80528DF9A32C}">
      <dsp:nvSpPr>
        <dsp:cNvPr id="0" name=""/>
        <dsp:cNvSpPr/>
      </dsp:nvSpPr>
      <dsp:spPr>
        <a:xfrm>
          <a:off x="495482" y="2410950"/>
          <a:ext cx="6296696"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000" tIns="0" rIns="238000" bIns="0" numCol="1" spcCol="1270" anchor="ctr" anchorCtr="0">
          <a:noAutofit/>
        </a:bodyPr>
        <a:lstStyle/>
        <a:p>
          <a:pPr marL="0" lvl="0" indent="0" algn="l" defTabSz="622300">
            <a:lnSpc>
              <a:spcPct val="90000"/>
            </a:lnSpc>
            <a:spcBef>
              <a:spcPct val="0"/>
            </a:spcBef>
            <a:spcAft>
              <a:spcPct val="35000"/>
            </a:spcAft>
            <a:buNone/>
          </a:pPr>
          <a:r>
            <a:rPr lang="en-US" sz="1400" kern="1200">
              <a:latin typeface="Adobe Fan Heiti Std B" panose="020B0700000000000000" pitchFamily="34" charset="-128"/>
              <a:ea typeface="Adobe Fan Heiti Std B"/>
            </a:rPr>
            <a:t>Job Postings</a:t>
          </a:r>
        </a:p>
      </dsp:txBody>
      <dsp:txXfrm>
        <a:off x="512775" y="2428243"/>
        <a:ext cx="6262110" cy="319654"/>
      </dsp:txXfrm>
    </dsp:sp>
    <dsp:sp modelId="{35BB9447-A23B-48D1-8CB6-4259EF355D5B}">
      <dsp:nvSpPr>
        <dsp:cNvPr id="0" name=""/>
        <dsp:cNvSpPr/>
      </dsp:nvSpPr>
      <dsp:spPr>
        <a:xfrm>
          <a:off x="0" y="3706189"/>
          <a:ext cx="8995281" cy="737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134" tIns="249936" rIns="698134" bIns="78232" numCol="1" spcCol="1270" anchor="t" anchorCtr="0">
          <a:noAutofit/>
        </a:bodyPr>
        <a:lstStyle/>
        <a:p>
          <a:pPr marL="57150" lvl="1" indent="-57150" algn="l" defTabSz="466725">
            <a:lnSpc>
              <a:spcPct val="90000"/>
            </a:lnSpc>
            <a:spcBef>
              <a:spcPct val="0"/>
            </a:spcBef>
            <a:spcAft>
              <a:spcPct val="15000"/>
            </a:spcAft>
            <a:buChar char="•"/>
          </a:pPr>
          <a:r>
            <a:rPr lang="en-US" sz="1050" kern="1200">
              <a:latin typeface="Adobe Fan Heiti Std B" panose="020B0700000000000000" pitchFamily="34" charset="-128"/>
              <a:ea typeface="Adobe Fan Heiti Std B"/>
            </a:rPr>
            <a:t>Scheduled by the CMC and corporate recruiters, these one-on-one or small-group discussions give students the chance for a stellar first impression with the company and are great to include in club newsletters.</a:t>
          </a:r>
        </a:p>
      </dsp:txBody>
      <dsp:txXfrm>
        <a:off x="0" y="3706189"/>
        <a:ext cx="8995281" cy="737100"/>
      </dsp:txXfrm>
    </dsp:sp>
    <dsp:sp modelId="{07DC25E9-CCED-4F50-929E-2A85881901BD}">
      <dsp:nvSpPr>
        <dsp:cNvPr id="0" name=""/>
        <dsp:cNvSpPr/>
      </dsp:nvSpPr>
      <dsp:spPr>
        <a:xfrm>
          <a:off x="512623" y="3489029"/>
          <a:ext cx="6296696"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000" tIns="0" rIns="238000" bIns="0" numCol="1" spcCol="1270" anchor="ctr" anchorCtr="0">
          <a:noAutofit/>
        </a:bodyPr>
        <a:lstStyle/>
        <a:p>
          <a:pPr marL="0" lvl="0" indent="0" algn="l" defTabSz="622300">
            <a:lnSpc>
              <a:spcPct val="90000"/>
            </a:lnSpc>
            <a:spcBef>
              <a:spcPct val="0"/>
            </a:spcBef>
            <a:spcAft>
              <a:spcPct val="35000"/>
            </a:spcAft>
            <a:buNone/>
          </a:pPr>
          <a:r>
            <a:rPr lang="en-US" sz="1400" kern="1200">
              <a:latin typeface="Adobe Fan Heiti Std B" panose="020B0700000000000000" pitchFamily="34" charset="-128"/>
              <a:ea typeface="Adobe Fan Heiti Std B"/>
            </a:rPr>
            <a:t>Coffee Chats</a:t>
          </a:r>
        </a:p>
      </dsp:txBody>
      <dsp:txXfrm>
        <a:off x="529916" y="3506322"/>
        <a:ext cx="6262110" cy="319654"/>
      </dsp:txXfrm>
    </dsp:sp>
    <dsp:sp modelId="{A29DA97F-38AB-4606-BEB4-413A63997AB9}">
      <dsp:nvSpPr>
        <dsp:cNvPr id="0" name=""/>
        <dsp:cNvSpPr/>
      </dsp:nvSpPr>
      <dsp:spPr>
        <a:xfrm>
          <a:off x="0" y="4370850"/>
          <a:ext cx="8995281" cy="3024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3946408-2374-44DA-83F3-5CD92E2E0E74}">
      <dsp:nvSpPr>
        <dsp:cNvPr id="0" name=""/>
        <dsp:cNvSpPr/>
      </dsp:nvSpPr>
      <dsp:spPr>
        <a:xfrm>
          <a:off x="449764" y="4193730"/>
          <a:ext cx="6296696" cy="354240"/>
        </a:xfrm>
        <a:prstGeom prst="roundRect">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000" tIns="0" rIns="238000" bIns="0" numCol="1" spcCol="1270" anchor="ctr" anchorCtr="0">
          <a:noAutofit/>
        </a:bodyPr>
        <a:lstStyle/>
        <a:p>
          <a:pPr marL="0" lvl="0" indent="0" algn="l" defTabSz="622300">
            <a:lnSpc>
              <a:spcPct val="90000"/>
            </a:lnSpc>
            <a:spcBef>
              <a:spcPct val="0"/>
            </a:spcBef>
            <a:spcAft>
              <a:spcPct val="35000"/>
            </a:spcAft>
            <a:buNone/>
          </a:pPr>
          <a:endParaRPr lang="en-US" sz="1400" kern="1200">
            <a:latin typeface="Adobe Fan Heiti Std B" panose="020B0700000000000000" pitchFamily="34" charset="-128"/>
            <a:ea typeface="Adobe Fan Heiti Std B" panose="020B0700000000000000" pitchFamily="34" charset="-128"/>
          </a:endParaRPr>
        </a:p>
      </dsp:txBody>
      <dsp:txXfrm>
        <a:off x="467057" y="4211023"/>
        <a:ext cx="6262110"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FAE9D-0BFE-42C5-B145-11EA2B5DEB50}">
      <dsp:nvSpPr>
        <dsp:cNvPr id="0" name=""/>
        <dsp:cNvSpPr/>
      </dsp:nvSpPr>
      <dsp:spPr>
        <a:xfrm>
          <a:off x="0" y="-266384"/>
          <a:ext cx="8785781" cy="2388116"/>
        </a:xfrm>
        <a:prstGeom prst="rect">
          <a:avLst/>
        </a:prstGeom>
        <a:solidFill>
          <a:schemeClr val="accent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endParaRPr lang="en-US" sz="1800" b="0" u="none" kern="1200">
            <a:latin typeface="Arial"/>
          </a:endParaRPr>
        </a:p>
        <a:p>
          <a:pPr marL="0" lvl="0" indent="0" algn="l" defTabSz="800100" rtl="0">
            <a:lnSpc>
              <a:spcPct val="90000"/>
            </a:lnSpc>
            <a:spcBef>
              <a:spcPct val="0"/>
            </a:spcBef>
            <a:spcAft>
              <a:spcPct val="35000"/>
            </a:spcAft>
            <a:buNone/>
          </a:pPr>
          <a:r>
            <a:rPr lang="en-US" sz="1800" b="0" u="none" kern="1200">
              <a:latin typeface="Arial"/>
            </a:rPr>
            <a:t>- Club events </a:t>
          </a:r>
          <a:r>
            <a:rPr lang="en-US" sz="1800" kern="1200">
              <a:latin typeface="Arial"/>
            </a:rPr>
            <a:t>should broaden students' industry knowledge or deepen their     understanding of key business issues.</a:t>
          </a:r>
        </a:p>
        <a:p>
          <a:pPr marL="0" lvl="0" indent="0" algn="l" defTabSz="800100" rtl="0">
            <a:lnSpc>
              <a:spcPct val="90000"/>
            </a:lnSpc>
            <a:spcBef>
              <a:spcPct val="0"/>
            </a:spcBef>
            <a:spcAft>
              <a:spcPct val="35000"/>
            </a:spcAft>
            <a:buNone/>
          </a:pPr>
          <a:endParaRPr lang="en-US" sz="1800" kern="1200">
            <a:latin typeface="Arial"/>
          </a:endParaRPr>
        </a:p>
        <a:p>
          <a:pPr marL="0" lvl="0" indent="0" algn="l" defTabSz="800100" rtl="0">
            <a:lnSpc>
              <a:spcPct val="90000"/>
            </a:lnSpc>
            <a:spcBef>
              <a:spcPct val="0"/>
            </a:spcBef>
            <a:spcAft>
              <a:spcPct val="35000"/>
            </a:spcAft>
            <a:buNone/>
          </a:pPr>
          <a:r>
            <a:rPr lang="en-US" sz="1800" kern="1200">
              <a:latin typeface="Arial"/>
            </a:rPr>
            <a:t>- Recruiting-related company events focus on job openings, internship programs, and recruiting practices by company – these should be hosted by the CMC!</a:t>
          </a:r>
        </a:p>
        <a:p>
          <a:pPr marL="0" lvl="0" indent="0" algn="l" defTabSz="800100" rtl="0">
            <a:lnSpc>
              <a:spcPct val="90000"/>
            </a:lnSpc>
            <a:spcBef>
              <a:spcPct val="0"/>
            </a:spcBef>
            <a:spcAft>
              <a:spcPct val="35000"/>
            </a:spcAft>
            <a:buNone/>
          </a:pPr>
          <a:endParaRPr lang="en-US" sz="1800" kern="1200"/>
        </a:p>
      </dsp:txBody>
      <dsp:txXfrm>
        <a:off x="0" y="-266384"/>
        <a:ext cx="8785781" cy="2388116"/>
      </dsp:txXfrm>
    </dsp:sp>
    <dsp:sp modelId="{8BED6447-0D05-4B71-A328-9134DA371E39}">
      <dsp:nvSpPr>
        <dsp:cNvPr id="0" name=""/>
        <dsp:cNvSpPr/>
      </dsp:nvSpPr>
      <dsp:spPr>
        <a:xfrm>
          <a:off x="0" y="2043295"/>
          <a:ext cx="8785781" cy="2365304"/>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E994980-CBDE-489A-B74E-27921B6447AB}">
      <dsp:nvSpPr>
        <dsp:cNvPr id="0" name=""/>
        <dsp:cNvSpPr/>
      </dsp:nvSpPr>
      <dsp:spPr>
        <a:xfrm>
          <a:off x="0" y="4366382"/>
          <a:ext cx="8785781" cy="308602"/>
        </a:xfrm>
        <a:prstGeom prst="rect">
          <a:avLst/>
        </a:prstGeom>
        <a:solidFill>
          <a:schemeClr val="accent2">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C47A9-B8FC-4D97-A846-2053B0268B5C}">
      <dsp:nvSpPr>
        <dsp:cNvPr id="0" name=""/>
        <dsp:cNvSpPr/>
      </dsp:nvSpPr>
      <dsp:spPr>
        <a:xfrm>
          <a:off x="844641" y="186291"/>
          <a:ext cx="2994955" cy="170872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8FD1B8-4A04-4E52-B67F-B4B78867C757}">
      <dsp:nvSpPr>
        <dsp:cNvPr id="0" name=""/>
        <dsp:cNvSpPr/>
      </dsp:nvSpPr>
      <dsp:spPr>
        <a:xfrm>
          <a:off x="415405" y="1967941"/>
          <a:ext cx="3977769" cy="733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rtl="0">
            <a:lnSpc>
              <a:spcPct val="90000"/>
            </a:lnSpc>
            <a:spcBef>
              <a:spcPct val="0"/>
            </a:spcBef>
            <a:spcAft>
              <a:spcPct val="35000"/>
            </a:spcAft>
            <a:buNone/>
          </a:pPr>
          <a:r>
            <a:rPr lang="en-US" sz="1600" b="1" kern="1200">
              <a:latin typeface="+mj-lt"/>
              <a:ea typeface="Adobe Fan Heiti Std B"/>
              <a:cs typeface="Arial"/>
            </a:rPr>
            <a:t>Share</a:t>
          </a:r>
          <a:r>
            <a:rPr lang="en-US" sz="1600" kern="1200">
              <a:latin typeface="+mj-lt"/>
              <a:ea typeface="Adobe Fan Heiti Std B"/>
              <a:cs typeface="Arial"/>
            </a:rPr>
            <a:t> company interests &amp; align unique opportunities </a:t>
          </a:r>
          <a:endParaRPr lang="en-US" sz="1600" kern="1200"/>
        </a:p>
      </dsp:txBody>
      <dsp:txXfrm>
        <a:off x="415405" y="1967941"/>
        <a:ext cx="3977769" cy="733592"/>
      </dsp:txXfrm>
    </dsp:sp>
    <dsp:sp modelId="{55CFE472-F4AA-4AB4-93BA-2BBA6129F2B7}">
      <dsp:nvSpPr>
        <dsp:cNvPr id="0" name=""/>
        <dsp:cNvSpPr/>
      </dsp:nvSpPr>
      <dsp:spPr>
        <a:xfrm>
          <a:off x="860481" y="2886128"/>
          <a:ext cx="3160240" cy="1712766"/>
        </a:xfrm>
        <a:prstGeom prst="roundRect">
          <a:avLst/>
        </a:prstGeom>
        <a:blipFill>
          <a:blip xmlns:r="http://schemas.openxmlformats.org/officeDocument/2006/relationships" r:embed="rId2"/>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3A28D-6361-494B-8CAE-5C7C609FB2F7}">
      <dsp:nvSpPr>
        <dsp:cNvPr id="0" name=""/>
        <dsp:cNvSpPr/>
      </dsp:nvSpPr>
      <dsp:spPr>
        <a:xfrm>
          <a:off x="466271" y="4604150"/>
          <a:ext cx="3886314" cy="92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latin typeface="+mj-lt"/>
              <a:ea typeface="Adobe Fan Heiti Std B"/>
              <a:cs typeface="Arial"/>
            </a:rPr>
            <a:t>Streamline</a:t>
          </a:r>
          <a:r>
            <a:rPr lang="en-US" sz="1600" kern="1200">
              <a:latin typeface="+mj-lt"/>
              <a:ea typeface="Adobe Fan Heiti Std B"/>
              <a:cs typeface="Arial"/>
            </a:rPr>
            <a:t> corporate requests, provide outreach strategy, process invoices &amp; track payments</a:t>
          </a:r>
          <a:endParaRPr lang="en-US" sz="1600" kern="1200">
            <a:ea typeface="Adobe Fan Heiti Std B"/>
          </a:endParaRPr>
        </a:p>
      </dsp:txBody>
      <dsp:txXfrm>
        <a:off x="466271" y="4604150"/>
        <a:ext cx="3886314" cy="922258"/>
      </dsp:txXfrm>
    </dsp:sp>
    <dsp:sp modelId="{394FDBCE-57C6-42B9-995C-077FC4F9040D}">
      <dsp:nvSpPr>
        <dsp:cNvPr id="0" name=""/>
        <dsp:cNvSpPr/>
      </dsp:nvSpPr>
      <dsp:spPr>
        <a:xfrm>
          <a:off x="5492789" y="168528"/>
          <a:ext cx="2879859" cy="1712766"/>
        </a:xfrm>
        <a:prstGeom prst="roundRect">
          <a:avLst/>
        </a:prstGeom>
        <a:blipFill>
          <a:blip xmlns:r="http://schemas.openxmlformats.org/officeDocument/2006/relationships" r:embed="rId3"/>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B8682-743F-4888-9B50-A3BFBDE08938}">
      <dsp:nvSpPr>
        <dsp:cNvPr id="0" name=""/>
        <dsp:cNvSpPr/>
      </dsp:nvSpPr>
      <dsp:spPr>
        <a:xfrm>
          <a:off x="5025146" y="1909945"/>
          <a:ext cx="3832097" cy="74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latin typeface="+mj-lt"/>
              <a:ea typeface="Adobe Fan Heiti Std B"/>
            </a:rPr>
            <a:t>Provide</a:t>
          </a:r>
          <a:r>
            <a:rPr lang="en-US" sz="1600" kern="1200">
              <a:latin typeface="+mj-lt"/>
              <a:ea typeface="Adobe Fan Heiti Std B"/>
            </a:rPr>
            <a:t> resources for speaker and sponsorship strategy &amp; best practices</a:t>
          </a:r>
          <a:endParaRPr lang="en-US" sz="1600" kern="1200">
            <a:ea typeface="Adobe Fan Heiti Std B"/>
          </a:endParaRPr>
        </a:p>
      </dsp:txBody>
      <dsp:txXfrm>
        <a:off x="5025146" y="1909945"/>
        <a:ext cx="3832097" cy="744419"/>
      </dsp:txXfrm>
    </dsp:sp>
    <dsp:sp modelId="{F052FB01-FD23-491F-9901-6B5FEFAE5F6D}">
      <dsp:nvSpPr>
        <dsp:cNvPr id="0" name=""/>
        <dsp:cNvSpPr/>
      </dsp:nvSpPr>
      <dsp:spPr>
        <a:xfrm>
          <a:off x="5510978" y="2916512"/>
          <a:ext cx="3020833" cy="1712766"/>
        </a:xfrm>
        <a:prstGeom prst="roundRect">
          <a:avLst/>
        </a:prstGeom>
        <a:blipFill>
          <a:blip xmlns:r="http://schemas.openxmlformats.org/officeDocument/2006/relationships" r:embed="rId4"/>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791F14-9013-44B1-80CE-42B187496B41}">
      <dsp:nvSpPr>
        <dsp:cNvPr id="0" name=""/>
        <dsp:cNvSpPr/>
      </dsp:nvSpPr>
      <dsp:spPr>
        <a:xfrm>
          <a:off x="5190462" y="4604147"/>
          <a:ext cx="3584654" cy="92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latin typeface="+mj-lt"/>
              <a:ea typeface="Adobe Fan Heiti Std B"/>
            </a:rPr>
            <a:t>Vet</a:t>
          </a:r>
          <a:r>
            <a:rPr lang="en-US" sz="1600" kern="1200">
              <a:latin typeface="+mj-lt"/>
              <a:ea typeface="Adobe Fan Heiti Std B"/>
            </a:rPr>
            <a:t> speakers to help minimize conflicting invitations &amp; track speaker engagements across Kellogg</a:t>
          </a:r>
          <a:endParaRPr lang="en-US" sz="1600" kern="1200">
            <a:ea typeface="Adobe Fan Heiti Std B"/>
          </a:endParaRPr>
        </a:p>
      </dsp:txBody>
      <dsp:txXfrm>
        <a:off x="5190462" y="4604147"/>
        <a:ext cx="3584654" cy="9222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FECFF-81AC-45ED-A8AF-58B3513E0B70}">
      <dsp:nvSpPr>
        <dsp:cNvPr id="0" name=""/>
        <dsp:cNvSpPr/>
      </dsp:nvSpPr>
      <dsp:spPr>
        <a:xfrm>
          <a:off x="0" y="835168"/>
          <a:ext cx="2146227" cy="831600"/>
        </a:xfrm>
        <a:prstGeom prst="rect">
          <a:avLst/>
        </a:prstGeom>
        <a:solidFill>
          <a:srgbClr val="215968"/>
        </a:solidFill>
        <a:ln>
          <a:solidFill>
            <a:srgbClr val="B9E5E1"/>
          </a:solid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Font typeface="+mj-lt"/>
            <a:buNone/>
          </a:pPr>
          <a:r>
            <a:rPr lang="en-US" sz="1600" b="1" kern="1200">
              <a:solidFill>
                <a:schemeClr val="bg1"/>
              </a:solidFill>
            </a:rPr>
            <a:t>Plan</a:t>
          </a:r>
          <a:endParaRPr lang="en-US" sz="1600" kern="1200">
            <a:solidFill>
              <a:schemeClr val="bg1"/>
            </a:solidFill>
          </a:endParaRPr>
        </a:p>
      </dsp:txBody>
      <dsp:txXfrm>
        <a:off x="0" y="835168"/>
        <a:ext cx="2146227" cy="831600"/>
      </dsp:txXfrm>
    </dsp:sp>
    <dsp:sp modelId="{2817214B-6755-4D81-9B7A-189119B868EB}">
      <dsp:nvSpPr>
        <dsp:cNvPr id="0" name=""/>
        <dsp:cNvSpPr/>
      </dsp:nvSpPr>
      <dsp:spPr>
        <a:xfrm>
          <a:off x="2146227" y="3568"/>
          <a:ext cx="429245" cy="2494800"/>
        </a:xfrm>
        <a:prstGeom prst="leftBrace">
          <a:avLst>
            <a:gd name="adj1" fmla="val 35000"/>
            <a:gd name="adj2" fmla="val 50000"/>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5CBCA-0FBE-4D95-B750-8221E0D70986}">
      <dsp:nvSpPr>
        <dsp:cNvPr id="0" name=""/>
        <dsp:cNvSpPr/>
      </dsp:nvSpPr>
      <dsp:spPr>
        <a:xfrm>
          <a:off x="2747171" y="3568"/>
          <a:ext cx="5837738" cy="2494800"/>
        </a:xfrm>
        <a:prstGeom prst="rect">
          <a:avLst/>
        </a:prstGeom>
        <a:solidFill>
          <a:schemeClr val="bg1">
            <a:alpha val="90000"/>
          </a:schemeClr>
        </a:solidFill>
        <a:ln w="38100" cap="flat" cmpd="sng" algn="ctr">
          <a:solidFill>
            <a:srgbClr val="B9E5E1">
              <a:alpha val="90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None/>
          </a:pPr>
          <a:endParaRPr lang="en-US" sz="1100"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solidFill>
                <a:schemeClr val="tx1"/>
              </a:solidFill>
            </a:rPr>
            <a:t>Conduct initial research to identify companies and/or Kellogg alumni that are of interest to you for your event </a:t>
          </a:r>
          <a:r>
            <a:rPr lang="en-US" sz="1400" u="sng" kern="1200">
              <a:solidFill>
                <a:schemeClr val="tx1"/>
              </a:solidFill>
            </a:rPr>
            <a:t>and</a:t>
          </a:r>
          <a:r>
            <a:rPr lang="en-US" sz="1400" kern="1200">
              <a:solidFill>
                <a:schemeClr val="tx1"/>
              </a:solidFill>
            </a:rPr>
            <a:t> that may be compelled to accept an invitation for your Kellogg club.</a:t>
          </a:r>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solidFill>
                <a:schemeClr val="tx1"/>
              </a:solidFill>
            </a:rPr>
            <a:t>Invite speaker 2-3 months in advance, whenever possible. </a:t>
          </a:r>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solidFill>
                <a:schemeClr val="tx1"/>
              </a:solidFill>
            </a:rPr>
            <a:t>Notify </a:t>
          </a:r>
          <a:r>
            <a:rPr lang="en-US" sz="1400" kern="1200">
              <a:solidFill>
                <a:schemeClr val="tx1"/>
              </a:solidFill>
              <a:hlinkClick xmlns:r="http://schemas.openxmlformats.org/officeDocument/2006/relationships" r:id="rId1"/>
            </a:rPr>
            <a:t>Corporate Engagement</a:t>
          </a:r>
          <a:r>
            <a:rPr lang="en-US" sz="1400" kern="1200">
              <a:solidFill>
                <a:schemeClr val="tx1"/>
              </a:solidFill>
            </a:rPr>
            <a:t> </a:t>
          </a:r>
          <a:r>
            <a:rPr lang="en-US" sz="1400" b="1" kern="1200">
              <a:solidFill>
                <a:schemeClr val="tx1"/>
              </a:solidFill>
            </a:rPr>
            <a:t>before</a:t>
          </a:r>
          <a:r>
            <a:rPr lang="en-US" sz="1400" kern="1200">
              <a:solidFill>
                <a:schemeClr val="tx1"/>
              </a:solidFill>
            </a:rPr>
            <a:t> inviting speakers who have a strong connection to the university, and when planning for an event with an intended audience of 100+.</a:t>
          </a:r>
        </a:p>
        <a:p>
          <a:pPr marL="114300" lvl="1" indent="-114300" algn="l" defTabSz="622300">
            <a:lnSpc>
              <a:spcPct val="90000"/>
            </a:lnSpc>
            <a:spcBef>
              <a:spcPct val="0"/>
            </a:spcBef>
            <a:spcAft>
              <a:spcPct val="15000"/>
            </a:spcAft>
            <a:buFont typeface="Arial" panose="020B0604020202020204" pitchFamily="34" charset="0"/>
            <a:buNone/>
          </a:pPr>
          <a:endParaRPr lang="en-US" sz="1400" kern="1200">
            <a:solidFill>
              <a:schemeClr val="tx1"/>
            </a:solidFill>
          </a:endParaRPr>
        </a:p>
        <a:p>
          <a:pPr marL="114300" lvl="1" indent="-114300" algn="l" defTabSz="622300" rtl="0">
            <a:lnSpc>
              <a:spcPct val="90000"/>
            </a:lnSpc>
            <a:spcBef>
              <a:spcPct val="0"/>
            </a:spcBef>
            <a:spcAft>
              <a:spcPct val="15000"/>
            </a:spcAft>
            <a:buFont typeface="Arial" panose="020B0604020202020204" pitchFamily="34" charset="0"/>
            <a:buChar char="•"/>
          </a:pPr>
          <a:r>
            <a:rPr lang="en-US" sz="1400" kern="1200">
              <a:solidFill>
                <a:schemeClr val="tx1"/>
              </a:solidFill>
            </a:rPr>
            <a:t>Review host </a:t>
          </a:r>
          <a:r>
            <a:rPr lang="en-US" sz="1400" kern="1200">
              <a:solidFill>
                <a:schemeClr val="tx1"/>
              </a:solidFill>
              <a:latin typeface="+mn-lt"/>
              <a:ea typeface="+mn-ea"/>
              <a:cs typeface="+mn-cs"/>
              <a:hlinkClick xmlns:r="http://schemas.openxmlformats.org/officeDocument/2006/relationships" r:id="rId2"/>
            </a:rPr>
            <a:t>checklist, located on our webpage</a:t>
          </a:r>
          <a:r>
            <a:rPr lang="en-US" sz="1400" kern="1200">
              <a:solidFill>
                <a:schemeClr val="tx1"/>
              </a:solidFill>
              <a:latin typeface="+mn-lt"/>
              <a:ea typeface="+mn-ea"/>
              <a:cs typeface="+mn-cs"/>
            </a:rPr>
            <a:t>. </a:t>
          </a:r>
          <a:endParaRPr lang="en-US" sz="1400" kern="1200">
            <a:solidFill>
              <a:schemeClr val="tx1"/>
            </a:solidFill>
          </a:endParaRPr>
        </a:p>
      </dsp:txBody>
      <dsp:txXfrm>
        <a:off x="2747171" y="3568"/>
        <a:ext cx="5837738" cy="2494800"/>
      </dsp:txXfrm>
    </dsp:sp>
    <dsp:sp modelId="{1B908F83-36AD-4AA5-9251-8CC674362187}">
      <dsp:nvSpPr>
        <dsp:cNvPr id="0" name=""/>
        <dsp:cNvSpPr/>
      </dsp:nvSpPr>
      <dsp:spPr>
        <a:xfrm>
          <a:off x="0" y="3195306"/>
          <a:ext cx="2146227" cy="831600"/>
        </a:xfrm>
        <a:prstGeom prst="rect">
          <a:avLst/>
        </a:prstGeom>
        <a:solidFill>
          <a:srgbClr val="215968"/>
        </a:solidFill>
        <a:ln>
          <a:solidFill>
            <a:srgbClr val="B9E5E1"/>
          </a:solid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Font typeface="+mj-lt"/>
            <a:buNone/>
          </a:pPr>
          <a:r>
            <a:rPr lang="en-US" sz="1600" b="1" kern="1200">
              <a:solidFill>
                <a:schemeClr val="bg1"/>
              </a:solidFill>
            </a:rPr>
            <a:t>Schedule</a:t>
          </a:r>
          <a:endParaRPr lang="en-US" sz="1600" kern="1200">
            <a:solidFill>
              <a:schemeClr val="bg1"/>
            </a:solidFill>
          </a:endParaRPr>
        </a:p>
      </dsp:txBody>
      <dsp:txXfrm>
        <a:off x="0" y="3195306"/>
        <a:ext cx="2146227" cy="831600"/>
      </dsp:txXfrm>
    </dsp:sp>
    <dsp:sp modelId="{1AA14173-A9E9-41DB-A815-811E66AC6320}">
      <dsp:nvSpPr>
        <dsp:cNvPr id="0" name=""/>
        <dsp:cNvSpPr/>
      </dsp:nvSpPr>
      <dsp:spPr>
        <a:xfrm>
          <a:off x="2146227" y="2649568"/>
          <a:ext cx="429245" cy="1923075"/>
        </a:xfrm>
        <a:prstGeom prst="leftBrace">
          <a:avLst>
            <a:gd name="adj1" fmla="val 35000"/>
            <a:gd name="adj2" fmla="val 50000"/>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96BED5-7997-468D-8A41-476368002D1D}">
      <dsp:nvSpPr>
        <dsp:cNvPr id="0" name=""/>
        <dsp:cNvSpPr/>
      </dsp:nvSpPr>
      <dsp:spPr>
        <a:xfrm>
          <a:off x="2747171" y="2649568"/>
          <a:ext cx="5837738" cy="1923075"/>
        </a:xfrm>
        <a:prstGeom prst="rect">
          <a:avLst/>
        </a:prstGeom>
        <a:solidFill>
          <a:schemeClr val="bg1">
            <a:alpha val="90000"/>
          </a:schemeClr>
        </a:solidFill>
        <a:ln w="38100" cap="flat" cmpd="sng" algn="ctr">
          <a:solidFill>
            <a:srgbClr val="B9E5E1">
              <a:alpha val="90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0" algn="l" defTabSz="622300">
            <a:lnSpc>
              <a:spcPct val="90000"/>
            </a:lnSpc>
            <a:spcBef>
              <a:spcPct val="0"/>
            </a:spcBef>
            <a:spcAft>
              <a:spcPct val="15000"/>
            </a:spcAft>
            <a:buFont typeface="Arial" panose="020B0604020202020204" pitchFamily="34" charset="0"/>
            <a:buNone/>
          </a:pPr>
          <a:endParaRPr lang="en-US" sz="1400" kern="1200">
            <a:solidFill>
              <a:schemeClr val="tx1"/>
            </a:solidFill>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400" kern="1200">
              <a:solidFill>
                <a:schemeClr val="tx1"/>
              </a:solidFill>
            </a:rPr>
            <a:t> Prior to confirming the date and time with the speaker, review the Kellogg Campus Groups calendar. </a:t>
          </a:r>
        </a:p>
        <a:p>
          <a:pPr marL="114300" lvl="1" indent="0" algn="l" defTabSz="622300">
            <a:lnSpc>
              <a:spcPct val="90000"/>
            </a:lnSpc>
            <a:spcBef>
              <a:spcPct val="0"/>
            </a:spcBef>
            <a:spcAft>
              <a:spcPct val="15000"/>
            </a:spcAft>
            <a:buFont typeface="Arial" panose="020B0604020202020204" pitchFamily="34" charset="0"/>
            <a:buChar char="•"/>
          </a:pPr>
          <a:endParaRPr lang="en-US" sz="1400" kern="1200">
            <a:solidFill>
              <a:schemeClr val="tx1"/>
            </a:solidFill>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400" b="0" i="0" kern="1200">
              <a:solidFill>
                <a:schemeClr val="tx1"/>
              </a:solidFill>
            </a:rPr>
            <a:t> Once confirmed, create an event page on Campus Groups, where you will be prompted to upload speaker information using this </a:t>
          </a:r>
          <a:r>
            <a:rPr lang="en-US" sz="1400" b="0" i="0" kern="1200">
              <a:hlinkClick xmlns:r="http://schemas.openxmlformats.org/officeDocument/2006/relationships" r:id="rId3"/>
            </a:rPr>
            <a:t>form</a:t>
          </a:r>
          <a:r>
            <a:rPr lang="en-US" sz="1400" b="0" i="0" kern="1200">
              <a:solidFill>
                <a:schemeClr val="tx1"/>
              </a:solidFill>
            </a:rPr>
            <a:t>. </a:t>
          </a:r>
          <a:endParaRPr lang="en-US" sz="1400" kern="1200">
            <a:solidFill>
              <a:schemeClr val="tx1"/>
            </a:solidFill>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400" kern="1200">
            <a:solidFill>
              <a:schemeClr val="tx1"/>
            </a:solidFill>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400" kern="1200">
              <a:solidFill>
                <a:schemeClr val="tx1"/>
              </a:solidFill>
            </a:rPr>
            <a:t> Promote your event to all relevant clubs, cohorts, and programs. </a:t>
          </a:r>
        </a:p>
        <a:p>
          <a:pPr marL="57150" lvl="1" indent="0" algn="l" defTabSz="488950">
            <a:lnSpc>
              <a:spcPct val="90000"/>
            </a:lnSpc>
            <a:spcBef>
              <a:spcPct val="0"/>
            </a:spcBef>
            <a:spcAft>
              <a:spcPct val="15000"/>
            </a:spcAft>
            <a:buFont typeface="+mj-lt"/>
            <a:buAutoNum type="arabicPeriod"/>
          </a:pPr>
          <a:endParaRPr lang="en-US" sz="1100" kern="1200">
            <a:solidFill>
              <a:schemeClr val="tx1"/>
            </a:solidFill>
          </a:endParaRPr>
        </a:p>
      </dsp:txBody>
      <dsp:txXfrm>
        <a:off x="2747171" y="2649568"/>
        <a:ext cx="5837738" cy="1923075"/>
      </dsp:txXfrm>
    </dsp:sp>
    <dsp:sp modelId="{79008500-7325-4C2F-9039-DB16303EB790}">
      <dsp:nvSpPr>
        <dsp:cNvPr id="0" name=""/>
        <dsp:cNvSpPr/>
      </dsp:nvSpPr>
      <dsp:spPr>
        <a:xfrm>
          <a:off x="0" y="4723843"/>
          <a:ext cx="2146227" cy="831600"/>
        </a:xfrm>
        <a:prstGeom prst="rect">
          <a:avLst/>
        </a:prstGeom>
        <a:solidFill>
          <a:srgbClr val="215968"/>
        </a:solidFill>
        <a:ln>
          <a:solidFill>
            <a:srgbClr val="B9E5E1"/>
          </a:solid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Font typeface="+mj-lt"/>
            <a:buNone/>
          </a:pPr>
          <a:r>
            <a:rPr lang="en-US" sz="1600" b="1" kern="1200">
              <a:solidFill>
                <a:schemeClr val="bg1"/>
              </a:solidFill>
            </a:rPr>
            <a:t>Execute</a:t>
          </a:r>
          <a:endParaRPr lang="en-US" sz="1600" kern="1200">
            <a:solidFill>
              <a:schemeClr val="bg1"/>
            </a:solidFill>
          </a:endParaRPr>
        </a:p>
      </dsp:txBody>
      <dsp:txXfrm>
        <a:off x="0" y="4723843"/>
        <a:ext cx="2146227" cy="831600"/>
      </dsp:txXfrm>
    </dsp:sp>
    <dsp:sp modelId="{A4D40986-E198-43E0-A3D2-1595AB13AA51}">
      <dsp:nvSpPr>
        <dsp:cNvPr id="0" name=""/>
        <dsp:cNvSpPr/>
      </dsp:nvSpPr>
      <dsp:spPr>
        <a:xfrm>
          <a:off x="2146227" y="4723843"/>
          <a:ext cx="429245" cy="831600"/>
        </a:xfrm>
        <a:prstGeom prst="leftBrace">
          <a:avLst>
            <a:gd name="adj1" fmla="val 35000"/>
            <a:gd name="adj2" fmla="val 50000"/>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3B22D8-BB5D-4A58-A2E8-E1757741A9C4}">
      <dsp:nvSpPr>
        <dsp:cNvPr id="0" name=""/>
        <dsp:cNvSpPr/>
      </dsp:nvSpPr>
      <dsp:spPr>
        <a:xfrm>
          <a:off x="2747171" y="4723843"/>
          <a:ext cx="5837738" cy="831600"/>
        </a:xfrm>
        <a:prstGeom prst="rect">
          <a:avLst/>
        </a:prstGeom>
        <a:solidFill>
          <a:schemeClr val="bg1">
            <a:alpha val="90000"/>
          </a:schemeClr>
        </a:solidFill>
        <a:ln w="38100" cap="flat" cmpd="sng" algn="ctr">
          <a:solidFill>
            <a:srgbClr val="B9E5E1">
              <a:alpha val="90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a:solidFill>
                <a:schemeClr val="tx1"/>
              </a:solidFill>
            </a:rPr>
            <a:t>Two weeks in advance, schedule &amp; host a prep call with speaker. </a:t>
          </a:r>
          <a:br>
            <a:rPr lang="en-US" sz="1400" kern="1200">
              <a:solidFill>
                <a:schemeClr val="tx1"/>
              </a:solidFill>
            </a:rPr>
          </a:br>
          <a:endParaRPr lang="en-US" sz="1400"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solidFill>
                <a:schemeClr val="tx1"/>
              </a:solidFill>
            </a:rPr>
            <a:t>5-7 days in advance, prepare any day-of materials. </a:t>
          </a:r>
        </a:p>
      </dsp:txBody>
      <dsp:txXfrm>
        <a:off x="2747171" y="4723843"/>
        <a:ext cx="5837738" cy="831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A5668-CDA7-4BF1-9897-C7D75C0C0939}">
      <dsp:nvSpPr>
        <dsp:cNvPr id="0" name=""/>
        <dsp:cNvSpPr/>
      </dsp:nvSpPr>
      <dsp:spPr>
        <a:xfrm>
          <a:off x="0" y="379830"/>
          <a:ext cx="9144001" cy="354366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676" tIns="124968" rIns="709676"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a:latin typeface="+mj-lt"/>
            <a:ea typeface="Adobe Fan Heiti Std B" panose="020B0700000000000000" pitchFamily="34" charset="-128"/>
          </a:endParaRPr>
        </a:p>
        <a:p>
          <a:pPr marL="114300" lvl="1" indent="-114300" algn="l" defTabSz="577850">
            <a:lnSpc>
              <a:spcPct val="90000"/>
            </a:lnSpc>
            <a:spcBef>
              <a:spcPct val="0"/>
            </a:spcBef>
            <a:spcAft>
              <a:spcPct val="15000"/>
            </a:spcAft>
            <a:buChar char="•"/>
          </a:pPr>
          <a:r>
            <a:rPr lang="en-US" sz="1300" kern="1200">
              <a:latin typeface="+mj-lt"/>
              <a:ea typeface="Adobe Fan Heiti Std B" panose="020B0700000000000000" pitchFamily="34" charset="-128"/>
            </a:rPr>
            <a:t>Corporate sponsorship is reserved for </a:t>
          </a:r>
          <a:r>
            <a:rPr lang="en-US" sz="1300" b="1" kern="1200">
              <a:latin typeface="+mj-lt"/>
              <a:ea typeface="Adobe Fan Heiti Std B" panose="020B0700000000000000" pitchFamily="34" charset="-128"/>
            </a:rPr>
            <a:t>professional and cultural clubs</a:t>
          </a:r>
          <a:r>
            <a:rPr lang="en-US" sz="1300" kern="1200">
              <a:latin typeface="+mj-lt"/>
              <a:ea typeface="Adobe Fan Heiti Std B" panose="020B0700000000000000" pitchFamily="34" charset="-128"/>
            </a:rPr>
            <a:t>. Non-academic clubs (social, sport) are not permitted to solicit sponsorship.  Sponsorship is standardized across clubs at $1,000/event. </a:t>
          </a:r>
        </a:p>
        <a:p>
          <a:pPr marL="114300" lvl="1" indent="-114300" algn="l" defTabSz="577850">
            <a:lnSpc>
              <a:spcPct val="90000"/>
            </a:lnSpc>
            <a:spcBef>
              <a:spcPct val="0"/>
            </a:spcBef>
            <a:spcAft>
              <a:spcPct val="15000"/>
            </a:spcAft>
            <a:buChar char="•"/>
          </a:pPr>
          <a:endParaRPr lang="en-US" sz="1300" kern="1200">
            <a:latin typeface="+mj-lt"/>
            <a:ea typeface="Adobe Fan Heiti Std B" panose="020B0700000000000000" pitchFamily="34" charset="-128"/>
          </a:endParaRPr>
        </a:p>
        <a:p>
          <a:pPr marL="114300" lvl="1" indent="-114300" algn="l" defTabSz="577850">
            <a:lnSpc>
              <a:spcPct val="90000"/>
            </a:lnSpc>
            <a:spcBef>
              <a:spcPct val="0"/>
            </a:spcBef>
            <a:spcAft>
              <a:spcPct val="15000"/>
            </a:spcAft>
            <a:buChar char="•"/>
          </a:pPr>
          <a:r>
            <a:rPr lang="en-US" sz="1300" kern="1200">
              <a:latin typeface="+mj-lt"/>
              <a:ea typeface="Adobe Fan Heiti Std B" panose="020B0700000000000000" pitchFamily="34" charset="-128"/>
            </a:rPr>
            <a:t>Companies can host up to </a:t>
          </a:r>
          <a:r>
            <a:rPr lang="en-US" sz="1300" b="1" kern="1200">
              <a:latin typeface="+mj-lt"/>
              <a:ea typeface="Adobe Fan Heiti Std B" panose="020B0700000000000000" pitchFamily="34" charset="-128"/>
            </a:rPr>
            <a:t>(2) events per quarter </a:t>
          </a:r>
          <a:r>
            <a:rPr lang="en-US" sz="1300" kern="1200">
              <a:latin typeface="+mj-lt"/>
              <a:ea typeface="Adobe Fan Heiti Std B" panose="020B0700000000000000" pitchFamily="34" charset="-128"/>
            </a:rPr>
            <a:t>across all clubs. Multi-firm events are encouraged and do not count towards a firm’s two events. </a:t>
          </a:r>
        </a:p>
        <a:p>
          <a:pPr marL="114300" lvl="1" indent="-114300" algn="l" defTabSz="577850">
            <a:lnSpc>
              <a:spcPct val="90000"/>
            </a:lnSpc>
            <a:spcBef>
              <a:spcPct val="0"/>
            </a:spcBef>
            <a:spcAft>
              <a:spcPct val="15000"/>
            </a:spcAft>
            <a:buChar char="•"/>
          </a:pPr>
          <a:endParaRPr lang="en-US" sz="1300" kern="1200">
            <a:latin typeface="+mj-lt"/>
            <a:ea typeface="Adobe Fan Heiti Std B" panose="020B0700000000000000" pitchFamily="34" charset="-128"/>
          </a:endParaRPr>
        </a:p>
        <a:p>
          <a:pPr marL="114300" lvl="1" indent="-114300" algn="l" defTabSz="577850">
            <a:lnSpc>
              <a:spcPct val="90000"/>
            </a:lnSpc>
            <a:spcBef>
              <a:spcPct val="0"/>
            </a:spcBef>
            <a:spcAft>
              <a:spcPct val="15000"/>
            </a:spcAft>
            <a:buChar char="•"/>
          </a:pPr>
          <a:r>
            <a:rPr lang="en-US" sz="1300" kern="1200">
              <a:latin typeface="+mj-lt"/>
              <a:ea typeface="Adobe Fan Heiti Std B" panose="020B0700000000000000" pitchFamily="34" charset="-128"/>
            </a:rPr>
            <a:t>Corporate Engagement creates and sends invoices to companies as well as follows up on outstanding invoices.</a:t>
          </a:r>
        </a:p>
        <a:p>
          <a:pPr marL="114300" lvl="1" indent="-114300" algn="l" defTabSz="577850">
            <a:lnSpc>
              <a:spcPct val="90000"/>
            </a:lnSpc>
            <a:spcBef>
              <a:spcPct val="0"/>
            </a:spcBef>
            <a:spcAft>
              <a:spcPct val="15000"/>
            </a:spcAft>
            <a:buChar char="•"/>
          </a:pPr>
          <a:endParaRPr lang="en-US" sz="1300" kern="1200">
            <a:latin typeface="+mj-lt"/>
            <a:ea typeface="Adobe Fan Heiti Std B" panose="020B0700000000000000" pitchFamily="34" charset="-128"/>
          </a:endParaRPr>
        </a:p>
        <a:p>
          <a:pPr marL="114300" lvl="1" indent="-114300" algn="l" defTabSz="577850">
            <a:lnSpc>
              <a:spcPct val="90000"/>
            </a:lnSpc>
            <a:spcBef>
              <a:spcPct val="0"/>
            </a:spcBef>
            <a:spcAft>
              <a:spcPct val="15000"/>
            </a:spcAft>
            <a:buChar char="•"/>
          </a:pPr>
          <a:r>
            <a:rPr lang="en-US" sz="1300" kern="1200">
              <a:latin typeface="+mj-lt"/>
              <a:ea typeface="Adobe Fan Heiti Std B" panose="020B0700000000000000" pitchFamily="34" charset="-128"/>
            </a:rPr>
            <a:t>When </a:t>
          </a:r>
          <a:r>
            <a:rPr lang="en-US" sz="1300" b="1" kern="1200">
              <a:latin typeface="+mj-lt"/>
              <a:ea typeface="Adobe Fan Heiti Std B" panose="020B0700000000000000" pitchFamily="34" charset="-128"/>
            </a:rPr>
            <a:t>developing a list of potential sponsors</a:t>
          </a:r>
          <a:r>
            <a:rPr lang="en-US" sz="1300" kern="1200">
              <a:latin typeface="+mj-lt"/>
              <a:ea typeface="Adobe Fan Heiti Std B" panose="020B0700000000000000" pitchFamily="34" charset="-128"/>
            </a:rPr>
            <a:t>, utilize business contacts, recruiters, recently graduated alumni, and past organizers of your activity. Securing sponsors also takes time.  Begin solicitations 2-3 months prior to the event and no less than 4 weeks beforehand. </a:t>
          </a:r>
        </a:p>
        <a:p>
          <a:pPr marL="114300" lvl="1" indent="-114300" algn="l" defTabSz="577850">
            <a:lnSpc>
              <a:spcPct val="90000"/>
            </a:lnSpc>
            <a:spcBef>
              <a:spcPct val="0"/>
            </a:spcBef>
            <a:spcAft>
              <a:spcPct val="15000"/>
            </a:spcAft>
            <a:buChar char="•"/>
          </a:pPr>
          <a:endParaRPr lang="en-US" sz="1300" kern="1200">
            <a:latin typeface="+mj-lt"/>
            <a:ea typeface="Adobe Fan Heiti Std B" panose="020B0700000000000000" pitchFamily="34" charset="-128"/>
          </a:endParaRPr>
        </a:p>
        <a:p>
          <a:pPr marL="114300" lvl="1" indent="-114300" algn="l" defTabSz="577850">
            <a:lnSpc>
              <a:spcPct val="90000"/>
            </a:lnSpc>
            <a:spcBef>
              <a:spcPct val="0"/>
            </a:spcBef>
            <a:spcAft>
              <a:spcPct val="15000"/>
            </a:spcAft>
            <a:buChar char="•"/>
          </a:pPr>
          <a:r>
            <a:rPr lang="en-US" sz="1300" kern="1200">
              <a:latin typeface="+mj-lt"/>
              <a:ea typeface="Adobe Fan Heiti Std B" panose="020B0700000000000000" pitchFamily="34" charset="-128"/>
            </a:rPr>
            <a:t>We're here to help.  A member of the CE team would be happy to meet and discuss your strategy, budget and sponsorship plan.  There are also sponsorship tools and resources on the Kellogg Serial to start you on your journey. </a:t>
          </a:r>
        </a:p>
      </dsp:txBody>
      <dsp:txXfrm>
        <a:off x="0" y="379830"/>
        <a:ext cx="9144001" cy="3543669"/>
      </dsp:txXfrm>
    </dsp:sp>
    <dsp:sp modelId="{ED6DF263-4B36-454E-BF1C-2EE72B7AF978}">
      <dsp:nvSpPr>
        <dsp:cNvPr id="0" name=""/>
        <dsp:cNvSpPr/>
      </dsp:nvSpPr>
      <dsp:spPr>
        <a:xfrm>
          <a:off x="307979" y="0"/>
          <a:ext cx="7359999" cy="4530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711200">
            <a:lnSpc>
              <a:spcPct val="90000"/>
            </a:lnSpc>
            <a:spcBef>
              <a:spcPct val="0"/>
            </a:spcBef>
            <a:spcAft>
              <a:spcPct val="35000"/>
            </a:spcAft>
            <a:buNone/>
          </a:pPr>
          <a:r>
            <a:rPr lang="en-US" sz="1600" b="1" u="none" kern="1200">
              <a:latin typeface="+mj-lt"/>
              <a:ea typeface="Adobe Fan Heiti Std B" panose="020B0700000000000000" pitchFamily="34" charset="-128"/>
            </a:rPr>
            <a:t>Club Events &amp; Sponsorship Eligibility</a:t>
          </a:r>
        </a:p>
      </dsp:txBody>
      <dsp:txXfrm>
        <a:off x="330095" y="22116"/>
        <a:ext cx="7315767" cy="408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055E2-4E83-4A9F-9CFC-D85A9333F595}">
      <dsp:nvSpPr>
        <dsp:cNvPr id="0" name=""/>
        <dsp:cNvSpPr/>
      </dsp:nvSpPr>
      <dsp:spPr>
        <a:xfrm>
          <a:off x="1338261" y="106"/>
          <a:ext cx="1504020" cy="103627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CC6AC-C17A-4FBB-8A12-0E693746A904}">
      <dsp:nvSpPr>
        <dsp:cNvPr id="0" name=""/>
        <dsp:cNvSpPr/>
      </dsp:nvSpPr>
      <dsp:spPr>
        <a:xfrm>
          <a:off x="1338261" y="1036376"/>
          <a:ext cx="1504020" cy="557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a:latin typeface="+mj-lt"/>
              <a:ea typeface="Adobe Fan Heiti Std B" panose="020B0700000000000000" pitchFamily="34" charset="-128"/>
            </a:rPr>
            <a:t>Conferences</a:t>
          </a:r>
        </a:p>
      </dsp:txBody>
      <dsp:txXfrm>
        <a:off x="1338261" y="1036376"/>
        <a:ext cx="1504020" cy="557991"/>
      </dsp:txXfrm>
    </dsp:sp>
    <dsp:sp modelId="{AFF1CC96-1695-464A-A10C-5DEA909A7149}">
      <dsp:nvSpPr>
        <dsp:cNvPr id="0" name=""/>
        <dsp:cNvSpPr/>
      </dsp:nvSpPr>
      <dsp:spPr>
        <a:xfrm>
          <a:off x="2992747" y="106"/>
          <a:ext cx="1504020" cy="1036270"/>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BF0B8-6DB2-4A0F-8D01-0FB3B1138BDC}">
      <dsp:nvSpPr>
        <dsp:cNvPr id="0" name=""/>
        <dsp:cNvSpPr/>
      </dsp:nvSpPr>
      <dsp:spPr>
        <a:xfrm>
          <a:off x="2992747" y="1036376"/>
          <a:ext cx="1504020" cy="557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a:latin typeface="+mj-lt"/>
              <a:ea typeface="Adobe Fan Heiti Std B" panose="020B0700000000000000" pitchFamily="34" charset="-128"/>
            </a:rPr>
            <a:t>Lunch &amp; Learns</a:t>
          </a:r>
        </a:p>
      </dsp:txBody>
      <dsp:txXfrm>
        <a:off x="2992747" y="1036376"/>
        <a:ext cx="1504020" cy="557991"/>
      </dsp:txXfrm>
    </dsp:sp>
    <dsp:sp modelId="{7A3B006F-CFF8-4176-A8BD-C6829FBC9903}">
      <dsp:nvSpPr>
        <dsp:cNvPr id="0" name=""/>
        <dsp:cNvSpPr/>
      </dsp:nvSpPr>
      <dsp:spPr>
        <a:xfrm>
          <a:off x="4647233" y="106"/>
          <a:ext cx="1504020" cy="1036270"/>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178505-78C2-4B15-8887-20A72C09F469}">
      <dsp:nvSpPr>
        <dsp:cNvPr id="0" name=""/>
        <dsp:cNvSpPr/>
      </dsp:nvSpPr>
      <dsp:spPr>
        <a:xfrm>
          <a:off x="4647233" y="1036376"/>
          <a:ext cx="1504020" cy="557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a:latin typeface="+mj-lt"/>
              <a:ea typeface="Adobe Fan Heiti Std B" panose="020B0700000000000000" pitchFamily="34" charset="-128"/>
            </a:rPr>
            <a:t>Panels</a:t>
          </a:r>
        </a:p>
      </dsp:txBody>
      <dsp:txXfrm>
        <a:off x="4647233" y="1036376"/>
        <a:ext cx="1504020" cy="557991"/>
      </dsp:txXfrm>
    </dsp:sp>
    <dsp:sp modelId="{05811EC4-616B-4E23-B61D-4DDDF133C439}">
      <dsp:nvSpPr>
        <dsp:cNvPr id="0" name=""/>
        <dsp:cNvSpPr/>
      </dsp:nvSpPr>
      <dsp:spPr>
        <a:xfrm>
          <a:off x="6301718" y="106"/>
          <a:ext cx="1504020" cy="1036270"/>
        </a:xfrm>
        <a:prstGeom prst="roundRect">
          <a:avLst/>
        </a:prstGeom>
        <a:blipFill>
          <a:blip xmlns:r="http://schemas.openxmlformats.org/officeDocument/2006/relationships"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4E5A6-76D3-49FC-85FC-9FF948C873FF}">
      <dsp:nvSpPr>
        <dsp:cNvPr id="0" name=""/>
        <dsp:cNvSpPr/>
      </dsp:nvSpPr>
      <dsp:spPr>
        <a:xfrm>
          <a:off x="6301718" y="1036376"/>
          <a:ext cx="1504020" cy="557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a:latin typeface="+mj-lt"/>
              <a:ea typeface="Adobe Fan Heiti Std B" panose="020B0700000000000000" pitchFamily="34" charset="-128"/>
            </a:rPr>
            <a:t>Other</a:t>
          </a:r>
        </a:p>
      </dsp:txBody>
      <dsp:txXfrm>
        <a:off x="6301718" y="1036376"/>
        <a:ext cx="1504020" cy="5579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B8A2C-F217-4C85-9958-2C635BAD6D0A}">
      <dsp:nvSpPr>
        <dsp:cNvPr id="0" name=""/>
        <dsp:cNvSpPr/>
      </dsp:nvSpPr>
      <dsp:spPr>
        <a:xfrm rot="10800000">
          <a:off x="1705236" y="1264"/>
          <a:ext cx="5472684" cy="1307112"/>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400" tIns="80010" rIns="149352" bIns="80010" numCol="1" spcCol="1270" anchor="ctr" anchorCtr="0">
          <a:noAutofit/>
        </a:bodyPr>
        <a:lstStyle/>
        <a:p>
          <a:pPr marL="0" lvl="0" indent="0" algn="ctr" defTabSz="933450">
            <a:lnSpc>
              <a:spcPct val="90000"/>
            </a:lnSpc>
            <a:spcBef>
              <a:spcPct val="0"/>
            </a:spcBef>
            <a:spcAft>
              <a:spcPct val="35000"/>
            </a:spcAft>
            <a:buFont typeface="Wingdings" panose="05000000000000000000" pitchFamily="2" charset="2"/>
            <a:buNone/>
          </a:pPr>
          <a:r>
            <a:rPr lang="en-US" sz="2100" kern="1200"/>
            <a:t>Submit speaker information for all confirmed club events on Campus Groups using this </a:t>
          </a:r>
          <a:r>
            <a:rPr lang="en-US" sz="2100" b="1" kern="1200">
              <a:hlinkClick xmlns:r="http://schemas.openxmlformats.org/officeDocument/2006/relationships" r:id="rId1"/>
            </a:rPr>
            <a:t>form</a:t>
          </a:r>
          <a:r>
            <a:rPr lang="en-US" sz="2100" kern="1200"/>
            <a:t>. </a:t>
          </a:r>
        </a:p>
      </dsp:txBody>
      <dsp:txXfrm rot="10800000">
        <a:off x="2032014" y="1264"/>
        <a:ext cx="5145906" cy="1307112"/>
      </dsp:txXfrm>
    </dsp:sp>
    <dsp:sp modelId="{5E7761B2-4333-4F5D-B82C-15E3BEE0B48E}">
      <dsp:nvSpPr>
        <dsp:cNvPr id="0" name=""/>
        <dsp:cNvSpPr/>
      </dsp:nvSpPr>
      <dsp:spPr>
        <a:xfrm>
          <a:off x="1051679" y="1264"/>
          <a:ext cx="1307112" cy="130711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B530A-5E6C-442F-9E49-D40EA539C958}">
      <dsp:nvSpPr>
        <dsp:cNvPr id="0" name=""/>
        <dsp:cNvSpPr/>
      </dsp:nvSpPr>
      <dsp:spPr>
        <a:xfrm rot="10800000">
          <a:off x="1705236" y="1698559"/>
          <a:ext cx="5472684" cy="1307112"/>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400" tIns="80010" rIns="149352" bIns="80010" numCol="1" spcCol="1270" anchor="ctr" anchorCtr="0">
          <a:noAutofit/>
        </a:bodyPr>
        <a:lstStyle/>
        <a:p>
          <a:pPr marL="0" lvl="0" indent="0" algn="ctr" defTabSz="933450">
            <a:lnSpc>
              <a:spcPct val="90000"/>
            </a:lnSpc>
            <a:spcBef>
              <a:spcPct val="0"/>
            </a:spcBef>
            <a:spcAft>
              <a:spcPct val="35000"/>
            </a:spcAft>
            <a:buFont typeface="Wingdings" panose="05000000000000000000" pitchFamily="2" charset="2"/>
            <a:buNone/>
          </a:pPr>
          <a:r>
            <a:rPr lang="en-US" sz="2100" b="1" u="sng" kern="1200">
              <a:hlinkClick xmlns:r="http://schemas.openxmlformats.org/officeDocument/2006/relationships" r:id="rId3"/>
            </a:rPr>
            <a:t>Speaker Engagement Tools</a:t>
          </a:r>
          <a:r>
            <a:rPr lang="en-US" sz="2100" b="1" kern="1200"/>
            <a:t>: </a:t>
          </a:r>
          <a:r>
            <a:rPr lang="en-US" sz="2100" kern="1200"/>
            <a:t>Speaker invitation, briefing, timelines,  and communication templates.</a:t>
          </a:r>
        </a:p>
      </dsp:txBody>
      <dsp:txXfrm rot="10800000">
        <a:off x="2032014" y="1698559"/>
        <a:ext cx="5145906" cy="1307112"/>
      </dsp:txXfrm>
    </dsp:sp>
    <dsp:sp modelId="{08C1C7D0-DB44-4474-A1F4-5439B88D35FF}">
      <dsp:nvSpPr>
        <dsp:cNvPr id="0" name=""/>
        <dsp:cNvSpPr/>
      </dsp:nvSpPr>
      <dsp:spPr>
        <a:xfrm>
          <a:off x="1051679" y="1698559"/>
          <a:ext cx="1307112" cy="1307112"/>
        </a:xfrm>
        <a:prstGeom prst="ellipse">
          <a:avLst/>
        </a:prstGeom>
        <a:blipFill>
          <a:blip xmlns:r="http://schemas.openxmlformats.org/officeDocument/2006/relationships" r:embed="rId4"/>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76EDCD-79D3-4066-A221-3A1BE78FA0E0}">
      <dsp:nvSpPr>
        <dsp:cNvPr id="0" name=""/>
        <dsp:cNvSpPr/>
      </dsp:nvSpPr>
      <dsp:spPr>
        <a:xfrm rot="10800000">
          <a:off x="1705236" y="3395854"/>
          <a:ext cx="5472684" cy="1307112"/>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400" tIns="80010" rIns="149352" bIns="80010" numCol="1" spcCol="1270" anchor="ctr" anchorCtr="0">
          <a:noAutofit/>
        </a:bodyPr>
        <a:lstStyle/>
        <a:p>
          <a:pPr marL="0" lvl="0" indent="0" algn="ctr" defTabSz="933450">
            <a:lnSpc>
              <a:spcPct val="90000"/>
            </a:lnSpc>
            <a:spcBef>
              <a:spcPct val="0"/>
            </a:spcBef>
            <a:spcAft>
              <a:spcPct val="35000"/>
            </a:spcAft>
            <a:buFont typeface="Wingdings" panose="05000000000000000000" pitchFamily="2" charset="2"/>
            <a:buNone/>
          </a:pPr>
          <a:r>
            <a:rPr lang="en-US" sz="2100" b="1" u="sng" kern="1200">
              <a:hlinkClick xmlns:r="http://schemas.openxmlformats.org/officeDocument/2006/relationships" r:id="rId5"/>
            </a:rPr>
            <a:t>Sponsor Solicitation Information</a:t>
          </a:r>
          <a:r>
            <a:rPr lang="en-US" sz="2100" b="1" kern="1200"/>
            <a:t>: </a:t>
          </a:r>
          <a:r>
            <a:rPr lang="en-US" sz="2100" kern="1200"/>
            <a:t>Sponsorship guidelines, email templates, corporate outreach best practices, etc.</a:t>
          </a:r>
        </a:p>
      </dsp:txBody>
      <dsp:txXfrm rot="10800000">
        <a:off x="2032014" y="3395854"/>
        <a:ext cx="5145906" cy="1307112"/>
      </dsp:txXfrm>
    </dsp:sp>
    <dsp:sp modelId="{0B695D03-7C90-4B15-8B8E-26E4CABD9B71}">
      <dsp:nvSpPr>
        <dsp:cNvPr id="0" name=""/>
        <dsp:cNvSpPr/>
      </dsp:nvSpPr>
      <dsp:spPr>
        <a:xfrm>
          <a:off x="1051679" y="3395854"/>
          <a:ext cx="1307112" cy="1307112"/>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CMC, Corporpat Partnerships, &amp; Speaker Bureau Club Leader Training 2019</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11CC6FA-9237-9B4F-BB57-615877BD3F42}" type="datetimeFigureOut">
              <a:rPr lang="en-US" smtClean="0"/>
              <a:t>5/25/2022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B33364E-1508-B14C-A625-BAF7F4578AC3}" type="slidenum">
              <a:rPr lang="en-US" smtClean="0"/>
              <a:t>‹#›</a:t>
            </a:fld>
            <a:endParaRPr lang="en-US"/>
          </a:p>
        </p:txBody>
      </p:sp>
    </p:spTree>
    <p:extLst>
      <p:ext uri="{BB962C8B-B14F-4D97-AF65-F5344CB8AC3E}">
        <p14:creationId xmlns:p14="http://schemas.microsoft.com/office/powerpoint/2010/main" val="350760061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CMC, Corporpat Partnerships, &amp; Speaker Bureau Club Leader Training 2019</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34450DD-A751-DA4B-BE18-55CD3375156D}" type="datetimeFigureOut">
              <a:rPr lang="en-US" smtClean="0"/>
              <a:t>5/25/2022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B12512D-C01A-2C43-9C14-21676EB11D17}" type="slidenum">
              <a:rPr lang="en-US" smtClean="0"/>
              <a:t>‹#›</a:t>
            </a:fld>
            <a:endParaRPr lang="en-US"/>
          </a:p>
        </p:txBody>
      </p:sp>
    </p:spTree>
    <p:extLst>
      <p:ext uri="{BB962C8B-B14F-4D97-AF65-F5344CB8AC3E}">
        <p14:creationId xmlns:p14="http://schemas.microsoft.com/office/powerpoint/2010/main" val="1049062707"/>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1</a:t>
            </a:fld>
            <a:endParaRPr lang="en-US"/>
          </a:p>
        </p:txBody>
      </p:sp>
    </p:spTree>
    <p:extLst>
      <p:ext uri="{BB962C8B-B14F-4D97-AF65-F5344CB8AC3E}">
        <p14:creationId xmlns:p14="http://schemas.microsoft.com/office/powerpoint/2010/main" val="296052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10</a:t>
            </a:fld>
            <a:endParaRPr lang="en-US"/>
          </a:p>
        </p:txBody>
      </p:sp>
    </p:spTree>
    <p:extLst>
      <p:ext uri="{BB962C8B-B14F-4D97-AF65-F5344CB8AC3E}">
        <p14:creationId xmlns:p14="http://schemas.microsoft.com/office/powerpoint/2010/main" val="201292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11</a:t>
            </a:fld>
            <a:endParaRPr lang="en-US"/>
          </a:p>
        </p:txBody>
      </p:sp>
    </p:spTree>
    <p:extLst>
      <p:ext uri="{BB962C8B-B14F-4D97-AF65-F5344CB8AC3E}">
        <p14:creationId xmlns:p14="http://schemas.microsoft.com/office/powerpoint/2010/main" val="261189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CMC, Corporpat Partnerships, &amp; Speaker Bureau Club Leader Training 2019</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12512D-C01A-2C43-9C14-21676EB11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22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CMC, Corporpat Partnerships, &amp; Speaker Bureau Club Leader Training 2019</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12512D-C01A-2C43-9C14-21676EB11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09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KNN: Check our website for dates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CP’s: </a:t>
            </a:r>
            <a:r>
              <a:rPr lang="en-US" sz="1200" b="0" i="0">
                <a:latin typeface="Adobe Fan Heiti Std B" panose="020B0700000000000000" pitchFamily="34" charset="-128"/>
                <a:ea typeface="Adobe Fan Heiti Std B" panose="020B0700000000000000" pitchFamily="34" charset="-128"/>
              </a:rPr>
              <a:t>When scheduling your club’s events after July 4, check Campus Groups to avoid scheduling conflicts.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latin typeface="Adobe Fan Heiti Std B" panose="020B0700000000000000" pitchFamily="34" charset="-128"/>
                <a:ea typeface="Adobe Fan Heiti Std B" panose="020B0700000000000000" pitchFamily="34" charset="-128"/>
              </a:rPr>
              <a:t>Job Postings: Cut down this bullet by adding the last sentence as a note? </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b="0" i="0">
                <a:latin typeface="Adobe Fan Heiti Std B" panose="020B0700000000000000" pitchFamily="34" charset="-128"/>
                <a:ea typeface="Adobe Fan Heiti Std B" panose="020B0700000000000000" pitchFamily="34" charset="-128"/>
              </a:rPr>
            </a:br>
            <a:r>
              <a:rPr lang="en-US" sz="1200" b="0" i="0">
                <a:latin typeface="Adobe Fan Heiti Std B" panose="020B0700000000000000" pitchFamily="34" charset="-128"/>
                <a:ea typeface="Adobe Fan Heiti Std B" panose="020B0700000000000000" pitchFamily="34" charset="-128"/>
              </a:rPr>
              <a:t>“Our team includes employer relations and coaching staff; we’ll distribute our contacts page at the end of this presentation.”</a:t>
            </a:r>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CMC, Corporpat Partnerships, &amp; Speaker Bureau Club Leader Training 2019</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12512D-C01A-2C43-9C14-21676EB11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650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5</a:t>
            </a:fld>
            <a:endParaRPr lang="en-US"/>
          </a:p>
        </p:txBody>
      </p:sp>
    </p:spTree>
    <p:extLst>
      <p:ext uri="{BB962C8B-B14F-4D97-AF65-F5344CB8AC3E}">
        <p14:creationId xmlns:p14="http://schemas.microsoft.com/office/powerpoint/2010/main" val="325938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6</a:t>
            </a:fld>
            <a:endParaRPr lang="en-US"/>
          </a:p>
        </p:txBody>
      </p:sp>
    </p:spTree>
    <p:extLst>
      <p:ext uri="{BB962C8B-B14F-4D97-AF65-F5344CB8AC3E}">
        <p14:creationId xmlns:p14="http://schemas.microsoft.com/office/powerpoint/2010/main" val="422302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7</a:t>
            </a:fld>
            <a:endParaRPr lang="en-US"/>
          </a:p>
        </p:txBody>
      </p:sp>
    </p:spTree>
    <p:extLst>
      <p:ext uri="{BB962C8B-B14F-4D97-AF65-F5344CB8AC3E}">
        <p14:creationId xmlns:p14="http://schemas.microsoft.com/office/powerpoint/2010/main" val="286292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8</a:t>
            </a:fld>
            <a:endParaRPr lang="en-US"/>
          </a:p>
        </p:txBody>
      </p:sp>
    </p:spTree>
    <p:extLst>
      <p:ext uri="{BB962C8B-B14F-4D97-AF65-F5344CB8AC3E}">
        <p14:creationId xmlns:p14="http://schemas.microsoft.com/office/powerpoint/2010/main" val="37607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CMC, Corporpat Partnerships, &amp; Speaker Bureau Club Leader Training 2019</a:t>
            </a:r>
          </a:p>
        </p:txBody>
      </p:sp>
      <p:sp>
        <p:nvSpPr>
          <p:cNvPr id="5" name="Slide Number Placeholder 4"/>
          <p:cNvSpPr>
            <a:spLocks noGrp="1"/>
          </p:cNvSpPr>
          <p:nvPr>
            <p:ph type="sldNum" sz="quarter" idx="11"/>
          </p:nvPr>
        </p:nvSpPr>
        <p:spPr/>
        <p:txBody>
          <a:bodyPr/>
          <a:lstStyle/>
          <a:p>
            <a:fld id="{0B12512D-C01A-2C43-9C14-21676EB11D17}" type="slidenum">
              <a:rPr lang="en-US" smtClean="0"/>
              <a:t>9</a:t>
            </a:fld>
            <a:endParaRPr lang="en-US"/>
          </a:p>
        </p:txBody>
      </p:sp>
    </p:spTree>
    <p:extLst>
      <p:ext uri="{BB962C8B-B14F-4D97-AF65-F5344CB8AC3E}">
        <p14:creationId xmlns:p14="http://schemas.microsoft.com/office/powerpoint/2010/main" val="2736656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76802" y="628779"/>
            <a:ext cx="8038920" cy="2219217"/>
          </a:xfrm>
        </p:spPr>
        <p:txBody>
          <a:bodyPr anchor="b">
            <a:normAutofit/>
          </a:bodyPr>
          <a:lstStyle>
            <a:lvl1pPr algn="l">
              <a:defRPr sz="4500" b="0" baseline="0"/>
            </a:lvl1pPr>
          </a:lstStyle>
          <a:p>
            <a:r>
              <a:rPr lang="en-US"/>
              <a:t>Title Page Here</a:t>
            </a:r>
          </a:p>
        </p:txBody>
      </p:sp>
      <p:sp>
        <p:nvSpPr>
          <p:cNvPr id="11" name="Subtitle 2"/>
          <p:cNvSpPr>
            <a:spLocks noGrp="1"/>
          </p:cNvSpPr>
          <p:nvPr>
            <p:ph type="subTitle" idx="1" hasCustomPrompt="1"/>
          </p:nvPr>
        </p:nvSpPr>
        <p:spPr>
          <a:xfrm>
            <a:off x="776802" y="3480845"/>
            <a:ext cx="8038920" cy="1044196"/>
          </a:xfrm>
        </p:spPr>
        <p:txBody>
          <a:bodyPr>
            <a:normAutofit/>
          </a:bodyPr>
          <a:lstStyle>
            <a:lvl1pPr marL="0" indent="0" algn="l">
              <a:buNone/>
              <a:defRPr sz="20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3"/>
          <p:cNvSpPr>
            <a:spLocks noGrp="1"/>
          </p:cNvSpPr>
          <p:nvPr>
            <p:ph type="ftr" sz="quarter" idx="14"/>
          </p:nvPr>
        </p:nvSpPr>
        <p:spPr>
          <a:xfrm>
            <a:off x="5029200" y="6506896"/>
            <a:ext cx="3786522" cy="365125"/>
          </a:xfrm>
        </p:spPr>
        <p:txBody>
          <a:bodyPr/>
          <a:lstStyle/>
          <a:p>
            <a:r>
              <a:rPr lang="en-US"/>
              <a:t>Copyright or confidentiality statement.</a:t>
            </a:r>
          </a:p>
        </p:txBody>
      </p:sp>
      <p:pic>
        <p:nvPicPr>
          <p:cNvPr id="2" name="Picture 1" descr="Kellogg_H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802" y="5732774"/>
            <a:ext cx="3879183" cy="399243"/>
          </a:xfrm>
          <a:prstGeom prst="rect">
            <a:avLst/>
          </a:prstGeom>
        </p:spPr>
      </p:pic>
      <p:cxnSp>
        <p:nvCxnSpPr>
          <p:cNvPr id="7" name="Straight Arrow Connector 6"/>
          <p:cNvCxnSpPr/>
          <p:nvPr userDrawn="1"/>
        </p:nvCxnSpPr>
        <p:spPr>
          <a:xfrm>
            <a:off x="776802" y="3169578"/>
            <a:ext cx="3879183" cy="0"/>
          </a:xfrm>
          <a:prstGeom prst="straightConnector1">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430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722313" y="3821909"/>
            <a:ext cx="7772400" cy="1362075"/>
          </a:xfrm>
        </p:spPr>
        <p:txBody>
          <a:bodyPr anchor="t">
            <a:normAutofit/>
          </a:bodyPr>
          <a:lstStyle>
            <a:lvl1pPr algn="l">
              <a:defRPr sz="3200" b="0" cap="none"/>
            </a:lvl1pPr>
          </a:lstStyle>
          <a:p>
            <a:r>
              <a:rPr lang="en-US"/>
              <a:t>Click To Edit Master Title Style</a:t>
            </a:r>
          </a:p>
        </p:txBody>
      </p:sp>
      <p:sp>
        <p:nvSpPr>
          <p:cNvPr id="9" name="Text Placeholder 2"/>
          <p:cNvSpPr>
            <a:spLocks noGrp="1"/>
          </p:cNvSpPr>
          <p:nvPr>
            <p:ph type="body" idx="1" hasCustomPrompt="1"/>
          </p:nvPr>
        </p:nvSpPr>
        <p:spPr>
          <a:xfrm>
            <a:off x="722313" y="2161644"/>
            <a:ext cx="7772400" cy="1500187"/>
          </a:xfrm>
        </p:spPr>
        <p:txBody>
          <a:bodyPr anchor="b">
            <a:normAutofit/>
          </a:bodyPr>
          <a:lstStyle>
            <a:lvl1pPr marL="0" indent="0">
              <a:buNone/>
              <a:defRPr sz="2400" b="1">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Footer Placeholder 1"/>
          <p:cNvSpPr>
            <a:spLocks noGrp="1"/>
          </p:cNvSpPr>
          <p:nvPr>
            <p:ph type="ftr" sz="quarter" idx="10"/>
          </p:nvPr>
        </p:nvSpPr>
        <p:spPr/>
        <p:txBody>
          <a:bodyPr/>
          <a:lstStyle/>
          <a:p>
            <a:r>
              <a:rPr lang="en-US"/>
              <a:t>Copyright or confidentiality statement.</a:t>
            </a:r>
          </a:p>
        </p:txBody>
      </p:sp>
      <p:sp>
        <p:nvSpPr>
          <p:cNvPr id="3" name="Slide Number Placeholder 2"/>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305394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8308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8308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Copyright or confidentiality statement.</a:t>
            </a:r>
          </a:p>
        </p:txBody>
      </p:sp>
      <p:sp>
        <p:nvSpPr>
          <p:cNvPr id="6" name="Slide Number Placeholder 5"/>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754359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Copyright or confidentiality statement.</a:t>
            </a:r>
          </a:p>
        </p:txBody>
      </p:sp>
      <p:sp>
        <p:nvSpPr>
          <p:cNvPr id="4" name="Slide Number Placeholder 3"/>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131369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Copyright or confidentiality statement.</a:t>
            </a:r>
          </a:p>
        </p:txBody>
      </p:sp>
      <p:sp>
        <p:nvSpPr>
          <p:cNvPr id="3" name="Slide Number Placeholder 2"/>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3538199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16194C-AA11-48BB-BB6A-69D06BFB5BA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3927337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6194C-AA11-48BB-BB6A-69D06BFB5BA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3302181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16194C-AA11-48BB-BB6A-69D06BFB5BA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2492882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16194C-AA11-48BB-BB6A-69D06BFB5BA4}"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2021630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16194C-AA11-48BB-BB6A-69D06BFB5BA4}"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1467569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16194C-AA11-48BB-BB6A-69D06BFB5BA4}"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91817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Copyright or confidentiality statement.</a:t>
            </a:r>
          </a:p>
        </p:txBody>
      </p:sp>
      <p:sp>
        <p:nvSpPr>
          <p:cNvPr id="7" name="Slide Number Placeholder 6"/>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705020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6194C-AA11-48BB-BB6A-69D06BFB5BA4}"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104635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16194C-AA11-48BB-BB6A-69D06BFB5BA4}"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415706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16194C-AA11-48BB-BB6A-69D06BFB5BA4}"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125069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6194C-AA11-48BB-BB6A-69D06BFB5BA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2049680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6194C-AA11-48BB-BB6A-69D06BFB5BA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3E11-FA23-47F2-87D9-4029BBFE8BAC}" type="slidenum">
              <a:rPr lang="en-US" smtClean="0"/>
              <a:t>‹#›</a:t>
            </a:fld>
            <a:endParaRPr lang="en-US"/>
          </a:p>
        </p:txBody>
      </p:sp>
    </p:spTree>
    <p:extLst>
      <p:ext uri="{BB962C8B-B14F-4D97-AF65-F5344CB8AC3E}">
        <p14:creationId xmlns:p14="http://schemas.microsoft.com/office/powerpoint/2010/main" val="26805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722313" y="3821909"/>
            <a:ext cx="7772400" cy="1362075"/>
          </a:xfrm>
        </p:spPr>
        <p:txBody>
          <a:bodyPr anchor="t">
            <a:normAutofit/>
          </a:bodyPr>
          <a:lstStyle>
            <a:lvl1pPr algn="l">
              <a:defRPr sz="3600" b="0" cap="none"/>
            </a:lvl1pPr>
          </a:lstStyle>
          <a:p>
            <a:r>
              <a:rPr lang="en-US"/>
              <a:t>Click To Edit Master Title Style</a:t>
            </a:r>
          </a:p>
        </p:txBody>
      </p:sp>
      <p:sp>
        <p:nvSpPr>
          <p:cNvPr id="7" name="Text Placeholder 2"/>
          <p:cNvSpPr>
            <a:spLocks noGrp="1"/>
          </p:cNvSpPr>
          <p:nvPr>
            <p:ph type="body" idx="1" hasCustomPrompt="1"/>
          </p:nvPr>
        </p:nvSpPr>
        <p:spPr>
          <a:xfrm>
            <a:off x="722313" y="2161644"/>
            <a:ext cx="7772400" cy="1500187"/>
          </a:xfrm>
        </p:spPr>
        <p:txBody>
          <a:bodyPr anchor="b">
            <a:normAutofit/>
          </a:bodyPr>
          <a:lstStyle>
            <a:lvl1pPr marL="0" indent="0">
              <a:buNone/>
              <a:defRPr sz="24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Footer Placeholder 1"/>
          <p:cNvSpPr>
            <a:spLocks noGrp="1"/>
          </p:cNvSpPr>
          <p:nvPr>
            <p:ph type="ftr" sz="quarter" idx="10"/>
          </p:nvPr>
        </p:nvSpPr>
        <p:spPr/>
        <p:txBody>
          <a:bodyPr/>
          <a:lstStyle/>
          <a:p>
            <a:r>
              <a:rPr lang="en-US"/>
              <a:t>Copyright or confidentiality statement.</a:t>
            </a:r>
          </a:p>
        </p:txBody>
      </p:sp>
      <p:sp>
        <p:nvSpPr>
          <p:cNvPr id="3" name="Slide Number Placeholder 2"/>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367913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8308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8308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Copyright or confidentiality statement.</a:t>
            </a:r>
          </a:p>
        </p:txBody>
      </p:sp>
      <p:sp>
        <p:nvSpPr>
          <p:cNvPr id="6" name="Slide Number Placeholder 5"/>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82106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Copyright or confidentiality statement.</a:t>
            </a:r>
          </a:p>
        </p:txBody>
      </p:sp>
      <p:sp>
        <p:nvSpPr>
          <p:cNvPr id="4" name="Slide Number Placeholder 3"/>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217255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Copyright or confidentiality statement.</a:t>
            </a:r>
          </a:p>
        </p:txBody>
      </p:sp>
      <p:sp>
        <p:nvSpPr>
          <p:cNvPr id="3" name="Slide Number Placeholder 2"/>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130126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76802" y="665766"/>
            <a:ext cx="7909998" cy="2149314"/>
          </a:xfrm>
        </p:spPr>
        <p:txBody>
          <a:bodyPr anchor="b">
            <a:normAutofit/>
          </a:bodyPr>
          <a:lstStyle>
            <a:lvl1pPr algn="l">
              <a:defRPr sz="4500" b="0" baseline="0"/>
            </a:lvl1pPr>
          </a:lstStyle>
          <a:p>
            <a:r>
              <a:rPr lang="en-US"/>
              <a:t>Title Page Here</a:t>
            </a:r>
          </a:p>
        </p:txBody>
      </p:sp>
      <p:sp>
        <p:nvSpPr>
          <p:cNvPr id="11" name="Subtitle 2"/>
          <p:cNvSpPr>
            <a:spLocks noGrp="1"/>
          </p:cNvSpPr>
          <p:nvPr>
            <p:ph type="subTitle" idx="1" hasCustomPrompt="1"/>
          </p:nvPr>
        </p:nvSpPr>
        <p:spPr>
          <a:xfrm>
            <a:off x="776802" y="3242524"/>
            <a:ext cx="7909998" cy="776726"/>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Footer Placeholder 1"/>
          <p:cNvSpPr>
            <a:spLocks noGrp="1"/>
          </p:cNvSpPr>
          <p:nvPr>
            <p:ph type="ftr" sz="quarter" idx="10"/>
          </p:nvPr>
        </p:nvSpPr>
        <p:spPr/>
        <p:txBody>
          <a:bodyPr/>
          <a:lstStyle/>
          <a:p>
            <a:r>
              <a:rPr lang="en-US"/>
              <a:t>Copyright or confidentiality statement.</a:t>
            </a:r>
          </a:p>
        </p:txBody>
      </p:sp>
      <p:sp>
        <p:nvSpPr>
          <p:cNvPr id="9" name="Subtitle 2"/>
          <p:cNvSpPr txBox="1">
            <a:spLocks/>
          </p:cNvSpPr>
          <p:nvPr userDrawn="1"/>
        </p:nvSpPr>
        <p:spPr>
          <a:xfrm>
            <a:off x="776802" y="3480845"/>
            <a:ext cx="8038920" cy="104419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CLICK TO EDIT MASTER SUBTITLE STYLE</a:t>
            </a:r>
          </a:p>
        </p:txBody>
      </p:sp>
      <p:pic>
        <p:nvPicPr>
          <p:cNvPr id="15" name="Picture 14" descr="Kellogg_H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802" y="5732774"/>
            <a:ext cx="3879183" cy="397132"/>
          </a:xfrm>
          <a:prstGeom prst="rect">
            <a:avLst/>
          </a:prstGeom>
        </p:spPr>
      </p:pic>
      <p:cxnSp>
        <p:nvCxnSpPr>
          <p:cNvPr id="18" name="Straight Connector 17"/>
          <p:cNvCxnSpPr/>
          <p:nvPr userDrawn="1"/>
        </p:nvCxnSpPr>
        <p:spPr>
          <a:xfrm>
            <a:off x="776802" y="3008273"/>
            <a:ext cx="3879183" cy="0"/>
          </a:xfrm>
          <a:prstGeom prst="line">
            <a:avLst/>
          </a:prstGeom>
          <a:ln w="12700" cmpd="sng">
            <a:solidFill>
              <a:srgbClr val="3D14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7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010B76C-C533-3848-ADE6-F03E9FE1ACEB}" type="slidenum">
              <a:rPr lang="en-US" smtClean="0"/>
              <a:pPr/>
              <a:t>‹#›</a:t>
            </a:fld>
            <a:endParaRPr lang="en-US"/>
          </a:p>
        </p:txBody>
      </p:sp>
      <p:sp>
        <p:nvSpPr>
          <p:cNvPr id="4" name="Footer Placeholder 3"/>
          <p:cNvSpPr>
            <a:spLocks noGrp="1"/>
          </p:cNvSpPr>
          <p:nvPr>
            <p:ph type="ftr" sz="quarter" idx="11"/>
          </p:nvPr>
        </p:nvSpPr>
        <p:spPr/>
        <p:txBody>
          <a:bodyPr/>
          <a:lstStyle/>
          <a:p>
            <a:r>
              <a:rPr lang="en-US"/>
              <a:t>Copyright or confidentiality statement.</a:t>
            </a:r>
          </a:p>
        </p:txBody>
      </p:sp>
    </p:spTree>
    <p:extLst>
      <p:ext uri="{BB962C8B-B14F-4D97-AF65-F5344CB8AC3E}">
        <p14:creationId xmlns:p14="http://schemas.microsoft.com/office/powerpoint/2010/main" val="283169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a:t>Copyright or confidentiality statement.</a:t>
            </a:r>
          </a:p>
        </p:txBody>
      </p:sp>
      <p:sp>
        <p:nvSpPr>
          <p:cNvPr id="5" name="Slide Number Placeholder 4"/>
          <p:cNvSpPr>
            <a:spLocks noGrp="1"/>
          </p:cNvSpPr>
          <p:nvPr>
            <p:ph type="sldNum" sz="quarter" idx="11"/>
          </p:nvPr>
        </p:nvSpPr>
        <p:spPr/>
        <p:txBody>
          <a:bodyPr/>
          <a:lstStyle/>
          <a:p>
            <a:fld id="{8010B76C-C533-3848-ADE6-F03E9FE1ACEB}" type="slidenum">
              <a:rPr lang="en-US" smtClean="0"/>
              <a:pPr/>
              <a:t>‹#›</a:t>
            </a:fld>
            <a:endParaRPr lang="en-US"/>
          </a:p>
        </p:txBody>
      </p:sp>
    </p:spTree>
    <p:extLst>
      <p:ext uri="{BB962C8B-B14F-4D97-AF65-F5344CB8AC3E}">
        <p14:creationId xmlns:p14="http://schemas.microsoft.com/office/powerpoint/2010/main" val="22201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454821"/>
            <a:ext cx="8229600" cy="46726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86800" y="6506896"/>
            <a:ext cx="416244" cy="365125"/>
          </a:xfrm>
          <a:prstGeom prst="rect">
            <a:avLst/>
          </a:prstGeom>
        </p:spPr>
        <p:txBody>
          <a:bodyPr vert="horz" lIns="91440" tIns="45720" rIns="91440" bIns="45720" rtlCol="0" anchor="ctr"/>
          <a:lstStyle>
            <a:lvl1pPr algn="r">
              <a:defRPr sz="1000">
                <a:solidFill>
                  <a:srgbClr val="FFFFFF"/>
                </a:solidFill>
              </a:defRPr>
            </a:lvl1pPr>
          </a:lstStyle>
          <a:p>
            <a:fld id="{8010B76C-C533-3848-ADE6-F03E9FE1ACEB}" type="slidenum">
              <a:rPr lang="en-US" smtClean="0"/>
              <a:pPr/>
              <a:t>‹#›</a:t>
            </a:fld>
            <a:endParaRPr lang="en-US"/>
          </a:p>
        </p:txBody>
      </p:sp>
      <p:sp>
        <p:nvSpPr>
          <p:cNvPr id="4" name="Footer Placeholder 3"/>
          <p:cNvSpPr>
            <a:spLocks noGrp="1"/>
          </p:cNvSpPr>
          <p:nvPr>
            <p:ph type="ftr" sz="quarter" idx="3"/>
          </p:nvPr>
        </p:nvSpPr>
        <p:spPr>
          <a:xfrm>
            <a:off x="4572000" y="6506896"/>
            <a:ext cx="4114800" cy="365125"/>
          </a:xfrm>
          <a:prstGeom prst="rect">
            <a:avLst/>
          </a:prstGeom>
        </p:spPr>
        <p:txBody>
          <a:bodyPr vert="horz" lIns="91440" tIns="45720" rIns="91440" bIns="45720" rtlCol="0" anchor="ctr"/>
          <a:lstStyle>
            <a:lvl1pPr algn="r">
              <a:defRPr sz="1000">
                <a:solidFill>
                  <a:schemeClr val="bg1"/>
                </a:solidFill>
              </a:defRPr>
            </a:lvl1pPr>
          </a:lstStyle>
          <a:p>
            <a:r>
              <a:rPr lang="en-US"/>
              <a:t>Copyright or confidentiality statement.</a:t>
            </a:r>
          </a:p>
        </p:txBody>
      </p:sp>
    </p:spTree>
    <p:extLst>
      <p:ext uri="{BB962C8B-B14F-4D97-AF65-F5344CB8AC3E}">
        <p14:creationId xmlns:p14="http://schemas.microsoft.com/office/powerpoint/2010/main" val="347779320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3" r:id="rId5"/>
    <p:sldLayoutId id="2147483664" r:id="rId6"/>
  </p:sldLayoutIdLst>
  <p:hf hdr="0" dt="0"/>
  <p:txStyles>
    <p:titleStyle>
      <a:lvl1pPr algn="l" defTabSz="457200" rtl="0" eaLnBrk="1" latinLnBrk="0" hangingPunct="1">
        <a:spcBef>
          <a:spcPct val="0"/>
        </a:spcBef>
        <a:buNone/>
        <a:defRPr sz="3000" b="1"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48583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686800" y="6506896"/>
            <a:ext cx="416244" cy="365125"/>
          </a:xfrm>
          <a:prstGeom prst="rect">
            <a:avLst/>
          </a:prstGeom>
        </p:spPr>
        <p:txBody>
          <a:bodyPr vert="horz" lIns="91440" tIns="45720" rIns="91440" bIns="45720" rtlCol="0" anchor="ctr"/>
          <a:lstStyle>
            <a:lvl1pPr algn="r">
              <a:defRPr sz="1000">
                <a:solidFill>
                  <a:srgbClr val="FFFFFF"/>
                </a:solidFill>
              </a:defRPr>
            </a:lvl1pPr>
          </a:lstStyle>
          <a:p>
            <a:fld id="{8010B76C-C533-3848-ADE6-F03E9FE1ACEB}" type="slidenum">
              <a:rPr lang="en-US" smtClean="0"/>
              <a:pPr/>
              <a:t>‹#›</a:t>
            </a:fld>
            <a:endParaRPr lang="en-US"/>
          </a:p>
        </p:txBody>
      </p:sp>
      <p:sp>
        <p:nvSpPr>
          <p:cNvPr id="7" name="Footer Placeholder 3"/>
          <p:cNvSpPr>
            <a:spLocks noGrp="1"/>
          </p:cNvSpPr>
          <p:nvPr>
            <p:ph type="ftr" sz="quarter" idx="3"/>
          </p:nvPr>
        </p:nvSpPr>
        <p:spPr>
          <a:xfrm>
            <a:off x="4572000" y="6506896"/>
            <a:ext cx="4114800" cy="365125"/>
          </a:xfrm>
          <a:prstGeom prst="rect">
            <a:avLst/>
          </a:prstGeom>
        </p:spPr>
        <p:txBody>
          <a:bodyPr vert="horz" lIns="91440" tIns="45720" rIns="91440" bIns="45720" rtlCol="0" anchor="ctr"/>
          <a:lstStyle>
            <a:lvl1pPr algn="r">
              <a:defRPr sz="1000">
                <a:solidFill>
                  <a:schemeClr val="bg1"/>
                </a:solidFill>
              </a:defRPr>
            </a:lvl1pPr>
          </a:lstStyle>
          <a:p>
            <a:r>
              <a:rPr lang="en-US"/>
              <a:t>Copyright or confidentiality statement.</a:t>
            </a:r>
          </a:p>
        </p:txBody>
      </p:sp>
    </p:spTree>
    <p:extLst>
      <p:ext uri="{BB962C8B-B14F-4D97-AF65-F5344CB8AC3E}">
        <p14:creationId xmlns:p14="http://schemas.microsoft.com/office/powerpoint/2010/main" val="3918000046"/>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77" r:id="rId3"/>
    <p:sldLayoutId id="2147483678" r:id="rId4"/>
    <p:sldLayoutId id="2147483679" r:id="rId5"/>
    <p:sldLayoutId id="2147483681" r:id="rId6"/>
    <p:sldLayoutId id="2147483682" r:id="rId7"/>
  </p:sldLayoutIdLst>
  <p:hf hdr="0" dt="0"/>
  <p:txStyles>
    <p:titleStyle>
      <a:lvl1pPr algn="l" defTabSz="457200" rtl="0" eaLnBrk="1" latinLnBrk="0" hangingPunct="1">
        <a:spcBef>
          <a:spcPct val="0"/>
        </a:spcBef>
        <a:buNone/>
        <a:defRPr sz="3200" b="1" kern="1200">
          <a:solidFill>
            <a:srgbClr val="3D146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6194C-AA11-48BB-BB6A-69D06BFB5BA4}" type="datetimeFigureOut">
              <a:rPr lang="en-US" smtClean="0"/>
              <a:t>5/25/2022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E3E11-FA23-47F2-87D9-4029BBFE8BAC}" type="slidenum">
              <a:rPr lang="en-US" smtClean="0"/>
              <a:t>‹#›</a:t>
            </a:fld>
            <a:endParaRPr lang="en-US"/>
          </a:p>
        </p:txBody>
      </p:sp>
    </p:spTree>
    <p:extLst>
      <p:ext uri="{BB962C8B-B14F-4D97-AF65-F5344CB8AC3E}">
        <p14:creationId xmlns:p14="http://schemas.microsoft.com/office/powerpoint/2010/main" val="5367937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mailto:holly.carr@kellogg.northwestern.edu" TargetMode="External"/><Relationship Id="rId3" Type="http://schemas.openxmlformats.org/officeDocument/2006/relationships/hyperlink" Target="mailto:cmc@kellogg.northwestern.edu" TargetMode="External"/><Relationship Id="rId7" Type="http://schemas.openxmlformats.org/officeDocument/2006/relationships/hyperlink" Target="mailto:corporatepartnerships@kellogg.northwestern.edu" TargetMode="External"/><Relationship Id="rId12" Type="http://schemas.openxmlformats.org/officeDocument/2006/relationships/hyperlink" Target="mailto:allison.welton@kellogg.northwestern.edu"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mailto:speakernotice@kellogg.northwestern.edu" TargetMode="External"/><Relationship Id="rId11" Type="http://schemas.openxmlformats.org/officeDocument/2006/relationships/hyperlink" Target="mailto:jennifer-johnson@kellogg.northwestern.edu" TargetMode="External"/><Relationship Id="rId5" Type="http://schemas.openxmlformats.org/officeDocument/2006/relationships/hyperlink" Target="https://www.kellogg.northwestern.edu/serial/clubs-events/club-resources/soliciting-sponsorship.aspx" TargetMode="External"/><Relationship Id="rId15" Type="http://schemas.openxmlformats.org/officeDocument/2006/relationships/hyperlink" Target="http://www.kellogg.northwestern.edu/career/" TargetMode="External"/><Relationship Id="rId10" Type="http://schemas.openxmlformats.org/officeDocument/2006/relationships/hyperlink" Target="mailto:m-cervantes@kellogg.northwestern.edu" TargetMode="External"/><Relationship Id="rId4" Type="http://schemas.openxmlformats.org/officeDocument/2006/relationships/hyperlink" Target="https://www.kellogg.northwestern.edu/serial/clubs-events/club-resources/inviting-a-speaker.aspx" TargetMode="External"/><Relationship Id="rId9" Type="http://schemas.openxmlformats.org/officeDocument/2006/relationships/image" Target="../media/image21.png"/><Relationship Id="rId14" Type="http://schemas.openxmlformats.org/officeDocument/2006/relationships/hyperlink" Target="mailto:emma.valind@kellogg.northwestern.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96085" y="549307"/>
            <a:ext cx="8259207" cy="591109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kern="1200">
                <a:solidFill>
                  <a:srgbClr val="3D146F"/>
                </a:solidFill>
                <a:latin typeface="Arial"/>
                <a:ea typeface="+mj-ea"/>
                <a:cs typeface="Arial"/>
              </a:defRPr>
            </a:lvl1pPr>
          </a:lstStyle>
          <a:p>
            <a:pPr algn="ctr"/>
            <a:r>
              <a:rPr lang="en-US" sz="4200" dirty="0">
                <a:solidFill>
                  <a:srgbClr val="403152"/>
                </a:solidFill>
                <a:latin typeface="+mn-lt"/>
                <a:ea typeface="Adobe Fan Heiti Std B"/>
              </a:rPr>
              <a:t>Student Club Corporate Outreach Resources</a:t>
            </a:r>
          </a:p>
          <a:p>
            <a:br>
              <a:rPr lang="en-US" sz="2400" dirty="0">
                <a:solidFill>
                  <a:srgbClr val="403152"/>
                </a:solidFill>
                <a:latin typeface="+mj-lt"/>
                <a:ea typeface="Adobe Fan Heiti Std B"/>
              </a:rPr>
            </a:br>
            <a:r>
              <a:rPr lang="en-US" sz="2400" dirty="0">
                <a:solidFill>
                  <a:srgbClr val="403152"/>
                </a:solidFill>
                <a:latin typeface="+mj-lt"/>
                <a:ea typeface="Adobe Fan Heiti Std B"/>
              </a:rPr>
              <a:t>Spring 2022</a:t>
            </a:r>
          </a:p>
          <a:p>
            <a:endParaRPr lang="en-US" sz="2400" dirty="0">
              <a:solidFill>
                <a:srgbClr val="403152"/>
              </a:solidFill>
              <a:latin typeface="Adobe Fan Heiti Std B" panose="020B0700000000000000" pitchFamily="34" charset="-128"/>
              <a:ea typeface="Adobe Fan Heiti Std B"/>
            </a:endParaRPr>
          </a:p>
          <a:p>
            <a:endParaRPr lang="en-US" sz="2400" dirty="0">
              <a:solidFill>
                <a:srgbClr val="403152"/>
              </a:solidFill>
              <a:latin typeface="Adobe Fan Heiti Std B" panose="020B0700000000000000" pitchFamily="34" charset="-128"/>
              <a:ea typeface="Adobe Fan Heiti Std B"/>
            </a:endParaRPr>
          </a:p>
          <a:p>
            <a:endParaRPr lang="en-US" sz="2400" dirty="0">
              <a:solidFill>
                <a:srgbClr val="403152"/>
              </a:solidFill>
              <a:latin typeface="+mj-lt"/>
              <a:ea typeface="Adobe Fan Heiti Std B"/>
            </a:endParaRPr>
          </a:p>
          <a:p>
            <a:r>
              <a:rPr lang="en-US" sz="2200" dirty="0">
                <a:solidFill>
                  <a:srgbClr val="403152"/>
                </a:solidFill>
                <a:latin typeface="+mj-lt"/>
                <a:ea typeface="Adobe Fan Heiti Std B" panose="020B0700000000000000" pitchFamily="34" charset="-128"/>
              </a:rPr>
              <a:t>Goal: </a:t>
            </a:r>
            <a:r>
              <a:rPr lang="en-US" sz="2200" b="0" dirty="0">
                <a:solidFill>
                  <a:srgbClr val="403152"/>
                </a:solidFill>
                <a:latin typeface="+mj-lt"/>
                <a:ea typeface="Adobe Fan Heiti Std B" panose="020B0700000000000000" pitchFamily="34" charset="-128"/>
              </a:rPr>
              <a:t>To equip student leaders with knowledge and resources to enhance club interactions with companies regarding: </a:t>
            </a:r>
            <a:br>
              <a:rPr lang="en-US" sz="2200" b="0" dirty="0">
                <a:solidFill>
                  <a:srgbClr val="403152"/>
                </a:solidFill>
                <a:latin typeface="+mj-lt"/>
                <a:ea typeface="Adobe Fan Heiti Std B" panose="020B0700000000000000" pitchFamily="34" charset="-128"/>
              </a:rPr>
            </a:br>
            <a:endParaRPr lang="en-US" sz="2200" b="0" dirty="0">
              <a:solidFill>
                <a:srgbClr val="403152"/>
              </a:solidFill>
              <a:latin typeface="+mj-lt"/>
              <a:ea typeface="Adobe Fan Heiti Std B" panose="020B0700000000000000" pitchFamily="34" charset="-128"/>
            </a:endParaRPr>
          </a:p>
          <a:p>
            <a:pPr marL="342900" indent="-342900">
              <a:buFont typeface="Arial" panose="020B0604020202020204" pitchFamily="34" charset="0"/>
              <a:buChar char="•"/>
            </a:pPr>
            <a:r>
              <a:rPr lang="en-US" sz="2200" b="0" dirty="0">
                <a:solidFill>
                  <a:srgbClr val="403152"/>
                </a:solidFill>
                <a:latin typeface="+mj-lt"/>
                <a:ea typeface="Adobe Fan Heiti Std B" panose="020B0700000000000000" pitchFamily="34" charset="-128"/>
              </a:rPr>
              <a:t>Recruitment Events &amp; Communication</a:t>
            </a:r>
          </a:p>
          <a:p>
            <a:pPr marL="342900" indent="-342900">
              <a:buFont typeface="Arial" panose="020B0604020202020204" pitchFamily="34" charset="0"/>
              <a:buChar char="•"/>
            </a:pPr>
            <a:r>
              <a:rPr lang="en-US" sz="2200" b="0" dirty="0">
                <a:solidFill>
                  <a:srgbClr val="403152"/>
                </a:solidFill>
                <a:latin typeface="+mj-lt"/>
                <a:ea typeface="Adobe Fan Heiti Std B" panose="020B0700000000000000" pitchFamily="34" charset="-128"/>
              </a:rPr>
              <a:t>Engaging Speakers</a:t>
            </a:r>
          </a:p>
          <a:p>
            <a:pPr marL="342900" indent="-342900">
              <a:buFont typeface="Arial" panose="020B0604020202020204" pitchFamily="34" charset="0"/>
              <a:buChar char="•"/>
            </a:pPr>
            <a:r>
              <a:rPr lang="en-US" sz="2200" b="0" dirty="0">
                <a:solidFill>
                  <a:srgbClr val="403152"/>
                </a:solidFill>
                <a:latin typeface="+mj-lt"/>
                <a:ea typeface="Adobe Fan Heiti Std B" panose="020B0700000000000000" pitchFamily="34" charset="-128"/>
              </a:rPr>
              <a:t>Soliciting Sponsorships</a:t>
            </a:r>
          </a:p>
          <a:p>
            <a:endParaRPr lang="en-US" sz="4400" b="0" dirty="0">
              <a:solidFill>
                <a:srgbClr val="403152"/>
              </a:solidFill>
              <a:latin typeface="Adobe Fan Heiti Std B" panose="020B0700000000000000" pitchFamily="34" charset="-128"/>
              <a:ea typeface="Adobe Fan Heiti Std B" panose="020B0700000000000000" pitchFamily="34" charset="-128"/>
            </a:endParaRPr>
          </a:p>
        </p:txBody>
      </p:sp>
      <p:cxnSp>
        <p:nvCxnSpPr>
          <p:cNvPr id="4" name="Straight Connector 3"/>
          <p:cNvCxnSpPr/>
          <p:nvPr/>
        </p:nvCxnSpPr>
        <p:spPr>
          <a:xfrm>
            <a:off x="396085" y="3266926"/>
            <a:ext cx="6098462" cy="0"/>
          </a:xfrm>
          <a:prstGeom prst="line">
            <a:avLst/>
          </a:prstGeom>
          <a:ln w="9525">
            <a:solidFill>
              <a:srgbClr val="40315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088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mage result for important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Image result for important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a:spLocks noGrp="1"/>
          </p:cNvSpPr>
          <p:nvPr>
            <p:ph type="title"/>
          </p:nvPr>
        </p:nvSpPr>
        <p:spPr>
          <a:xfrm>
            <a:off x="0" y="27928"/>
            <a:ext cx="9144000" cy="650383"/>
          </a:xfrm>
        </p:spPr>
        <p:txBody>
          <a:bodyPr>
            <a:normAutofit/>
          </a:bodyPr>
          <a:lstStyle/>
          <a:p>
            <a:pPr algn="ctr"/>
            <a:r>
              <a:rPr lang="en-US">
                <a:solidFill>
                  <a:srgbClr val="403152"/>
                </a:solidFill>
              </a:rPr>
              <a:t>Helpful Reminders for Club Events</a:t>
            </a:r>
          </a:p>
        </p:txBody>
      </p:sp>
      <p:grpSp>
        <p:nvGrpSpPr>
          <p:cNvPr id="2" name="Group 1"/>
          <p:cNvGrpSpPr/>
          <p:nvPr/>
        </p:nvGrpSpPr>
        <p:grpSpPr>
          <a:xfrm>
            <a:off x="122324" y="678044"/>
            <a:ext cx="8564476" cy="5766297"/>
            <a:chOff x="307975" y="797794"/>
            <a:chExt cx="8564476" cy="5256929"/>
          </a:xfrm>
        </p:grpSpPr>
        <p:sp>
          <p:nvSpPr>
            <p:cNvPr id="3" name="Rectangle 2"/>
            <p:cNvSpPr/>
            <p:nvPr/>
          </p:nvSpPr>
          <p:spPr>
            <a:xfrm>
              <a:off x="307975" y="797794"/>
              <a:ext cx="8378825" cy="4953740"/>
            </a:xfrm>
            <a:prstGeom prst="rect">
              <a:avLst/>
            </a:prstGeom>
            <a:noFill/>
          </p:spPr>
        </p:sp>
        <p:sp>
          <p:nvSpPr>
            <p:cNvPr id="6" name="Straight Connector 5"/>
            <p:cNvSpPr/>
            <p:nvPr/>
          </p:nvSpPr>
          <p:spPr>
            <a:xfrm>
              <a:off x="307975" y="798038"/>
              <a:ext cx="8378825" cy="0"/>
            </a:xfrm>
            <a:prstGeom prst="line">
              <a:avLst/>
            </a:pr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493626" y="797794"/>
              <a:ext cx="8378825" cy="5256929"/>
            </a:xfrm>
            <a:custGeom>
              <a:avLst/>
              <a:gdLst>
                <a:gd name="connsiteX0" fmla="*/ 0 w 8378825"/>
                <a:gd name="connsiteY0" fmla="*/ 0 h 759488"/>
                <a:gd name="connsiteX1" fmla="*/ 8378825 w 8378825"/>
                <a:gd name="connsiteY1" fmla="*/ 0 h 759488"/>
                <a:gd name="connsiteX2" fmla="*/ 8378825 w 8378825"/>
                <a:gd name="connsiteY2" fmla="*/ 759488 h 759488"/>
                <a:gd name="connsiteX3" fmla="*/ 0 w 8378825"/>
                <a:gd name="connsiteY3" fmla="*/ 759488 h 759488"/>
                <a:gd name="connsiteX4" fmla="*/ 0 w 8378825"/>
                <a:gd name="connsiteY4" fmla="*/ 0 h 75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759488">
                  <a:moveTo>
                    <a:pt x="0" y="0"/>
                  </a:moveTo>
                  <a:lnTo>
                    <a:pt x="8378825" y="0"/>
                  </a:lnTo>
                  <a:lnTo>
                    <a:pt x="8378825" y="759488"/>
                  </a:lnTo>
                  <a:lnTo>
                    <a:pt x="0" y="759488"/>
                  </a:lnTo>
                  <a:lnTo>
                    <a:pt x="0" y="0"/>
                  </a:lnTo>
                  <a:close/>
                </a:path>
              </a:pathLst>
            </a:custGeom>
            <a:solidFill>
              <a:srgbClr val="403152"/>
            </a:solidFill>
            <a:ln>
              <a:solidFill>
                <a:schemeClr val="bg1"/>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n-US" b="1" kern="1200">
                <a:solidFill>
                  <a:schemeClr val="bg1"/>
                </a:solidFill>
                <a:ea typeface="Adobe Fan Heiti Std B" panose="020B0700000000000000" pitchFamily="34" charset="-128"/>
                <a:cs typeface="Arial" panose="020B0604020202020204" pitchFamily="34" charset="0"/>
              </a:endParaRPr>
            </a:p>
            <a:p>
              <a:pPr marL="285750" indent="-285750" defTabSz="711200">
                <a:lnSpc>
                  <a:spcPct val="90000"/>
                </a:lnSpc>
                <a:spcBef>
                  <a:spcPct val="0"/>
                </a:spcBef>
                <a:spcAft>
                  <a:spcPct val="35000"/>
                </a:spcAft>
                <a:buFont typeface="Arial" panose="020B0604020202020204" pitchFamily="34" charset="0"/>
                <a:buChar char="•"/>
              </a:pPr>
              <a:r>
                <a:rPr lang="en-US" sz="1600" b="1">
                  <a:solidFill>
                    <a:schemeClr val="bg1"/>
                  </a:solidFill>
                  <a:ea typeface="Adobe Fan Heiti Std B"/>
                  <a:cs typeface="Arial"/>
                </a:rPr>
                <a:t>Club Event Details</a:t>
              </a:r>
              <a:endParaRPr lang="en-US" sz="1600">
                <a:solidFill>
                  <a:schemeClr val="bg1"/>
                </a:solidFill>
                <a:ea typeface="Adobe Fan Heiti Std B" panose="020B0700000000000000" pitchFamily="34" charset="-128"/>
                <a:cs typeface="Arial" panose="020B0604020202020204" pitchFamily="34" charset="0"/>
              </a:endParaRPr>
            </a:p>
            <a:p>
              <a:pPr marL="742950" lvl="1" indent="-285750" defTabSz="711200">
                <a:lnSpc>
                  <a:spcPct val="90000"/>
                </a:lnSpc>
                <a:spcBef>
                  <a:spcPct val="0"/>
                </a:spcBef>
                <a:spcAft>
                  <a:spcPct val="35000"/>
                </a:spcAft>
                <a:buFont typeface="Arial" panose="020B0604020202020204" pitchFamily="34" charset="0"/>
                <a:buChar char="•"/>
              </a:pPr>
              <a:r>
                <a:rPr lang="en-US" sz="1600">
                  <a:solidFill>
                    <a:schemeClr val="bg1"/>
                  </a:solidFill>
                  <a:ea typeface="Adobe Fan Heiti Std B"/>
                  <a:cs typeface="Arial"/>
                </a:rPr>
                <a:t>Club-sponsored company events should be educational</a:t>
              </a:r>
              <a:endParaRPr lang="en-US">
                <a:solidFill>
                  <a:schemeClr val="bg1"/>
                </a:solidFill>
                <a:ea typeface="Adobe Fan Heiti Std B"/>
                <a:cs typeface="Arial"/>
              </a:endParaRPr>
            </a:p>
            <a:p>
              <a:pPr marL="742950" lvl="1" indent="-285750" defTabSz="711200">
                <a:lnSpc>
                  <a:spcPct val="90000"/>
                </a:lnSpc>
                <a:spcBef>
                  <a:spcPct val="0"/>
                </a:spcBef>
                <a:spcAft>
                  <a:spcPct val="35000"/>
                </a:spcAft>
                <a:buFont typeface="Arial" panose="020B0604020202020204" pitchFamily="34" charset="0"/>
                <a:buChar char="•"/>
              </a:pPr>
              <a:r>
                <a:rPr lang="en-US" sz="1600">
                  <a:solidFill>
                    <a:schemeClr val="bg1"/>
                  </a:solidFill>
                  <a:ea typeface="Adobe Fan Heiti Std B"/>
                  <a:cs typeface="Arial"/>
                </a:rPr>
                <a:t>Clubs may host up to 3 events, corporate or non-corporate, per week</a:t>
              </a:r>
            </a:p>
            <a:p>
              <a:pPr marL="742950" lvl="1" indent="-285750" defTabSz="711200">
                <a:lnSpc>
                  <a:spcPct val="90000"/>
                </a:lnSpc>
                <a:spcBef>
                  <a:spcPct val="0"/>
                </a:spcBef>
                <a:spcAft>
                  <a:spcPct val="35000"/>
                </a:spcAft>
                <a:buFont typeface="Arial" panose="020B0604020202020204" pitchFamily="34" charset="0"/>
                <a:buChar char="•"/>
              </a:pPr>
              <a:r>
                <a:rPr lang="en-US" sz="1600">
                  <a:solidFill>
                    <a:schemeClr val="bg1"/>
                  </a:solidFill>
                  <a:ea typeface="Adobe Fan Heiti Std B"/>
                  <a:cs typeface="Arial"/>
                </a:rPr>
                <a:t>Companies can sponsor 2 events per quarter across all clubs.  Multi-firm events are encouraged.</a:t>
              </a:r>
              <a:endParaRPr lang="en-US" sz="1600">
                <a:solidFill>
                  <a:schemeClr val="bg1"/>
                </a:solidFill>
                <a:ea typeface="+mn-lt"/>
                <a:cs typeface="+mn-lt"/>
              </a:endParaRPr>
            </a:p>
            <a:p>
              <a:pPr marL="742950" lvl="1" indent="-285750" defTabSz="711200">
                <a:lnSpc>
                  <a:spcPct val="90000"/>
                </a:lnSpc>
                <a:spcBef>
                  <a:spcPct val="0"/>
                </a:spcBef>
                <a:spcAft>
                  <a:spcPct val="35000"/>
                </a:spcAft>
                <a:buFont typeface="Arial" panose="020B0604020202020204" pitchFamily="34" charset="0"/>
                <a:buChar char="•"/>
              </a:pPr>
              <a:endParaRPr lang="en-US" sz="1600">
                <a:solidFill>
                  <a:schemeClr val="bg1"/>
                </a:solidFill>
                <a:ea typeface="Adobe Fan Heiti Std B"/>
                <a:cs typeface="Arial"/>
              </a:endParaRPr>
            </a:p>
            <a:p>
              <a:pPr marL="285750" indent="-285750" defTabSz="711200">
                <a:lnSpc>
                  <a:spcPct val="90000"/>
                </a:lnSpc>
                <a:spcBef>
                  <a:spcPct val="0"/>
                </a:spcBef>
                <a:spcAft>
                  <a:spcPct val="35000"/>
                </a:spcAft>
                <a:buFont typeface="Arial,Sans-Serif" panose="020B0604020202020204" pitchFamily="34" charset="0"/>
                <a:buChar char="•"/>
              </a:pPr>
              <a:r>
                <a:rPr lang="en-US" sz="1600" b="1">
                  <a:solidFill>
                    <a:schemeClr val="bg1"/>
                  </a:solidFill>
                  <a:ea typeface="Adobe Fan Heiti Std B"/>
                  <a:cs typeface="Arial"/>
                </a:rPr>
                <a:t>Timeline</a:t>
              </a:r>
              <a:endParaRPr lang="en-US" sz="1600">
                <a:solidFill>
                  <a:schemeClr val="bg1"/>
                </a:solidFill>
                <a:ea typeface="+mn-lt"/>
                <a:cs typeface="+mn-lt"/>
              </a:endParaRPr>
            </a:p>
            <a:p>
              <a:pPr marL="742950" lvl="1" indent="-285750" defTabSz="711200">
                <a:lnSpc>
                  <a:spcPct val="90000"/>
                </a:lnSpc>
                <a:spcBef>
                  <a:spcPct val="0"/>
                </a:spcBef>
                <a:spcAft>
                  <a:spcPct val="35000"/>
                </a:spcAft>
                <a:buFont typeface="Arial,Sans-Serif" panose="020B0604020202020204" pitchFamily="34" charset="0"/>
                <a:buChar char="•"/>
              </a:pPr>
              <a:r>
                <a:rPr lang="en-US" sz="1600">
                  <a:solidFill>
                    <a:schemeClr val="bg1"/>
                  </a:solidFill>
                  <a:ea typeface="Adobe Fan Heiti Std B"/>
                  <a:cs typeface="Arial"/>
                </a:rPr>
                <a:t>Complete Speaker &amp; Sponsor planning and outreach in the summer for prioritized fall events</a:t>
              </a:r>
              <a:endParaRPr lang="en-US" sz="1600">
                <a:solidFill>
                  <a:schemeClr val="bg1"/>
                </a:solidFill>
                <a:ea typeface="+mn-lt"/>
                <a:cs typeface="+mn-lt"/>
              </a:endParaRPr>
            </a:p>
            <a:p>
              <a:pPr marL="742950" lvl="1" indent="-285750" defTabSz="711200">
                <a:lnSpc>
                  <a:spcPct val="90000"/>
                </a:lnSpc>
                <a:spcBef>
                  <a:spcPct val="0"/>
                </a:spcBef>
                <a:spcAft>
                  <a:spcPct val="35000"/>
                </a:spcAft>
                <a:buFont typeface="Arial,Sans-Serif" panose="020B0604020202020204" pitchFamily="34" charset="0"/>
                <a:buChar char="•"/>
              </a:pPr>
              <a:r>
                <a:rPr lang="en-US" sz="1600">
                  <a:solidFill>
                    <a:schemeClr val="bg1"/>
                  </a:solidFill>
                  <a:ea typeface="Adobe Fan Heiti Std B"/>
                  <a:cs typeface="Arial"/>
                </a:rPr>
                <a:t>Clubs can schedule events in Campus Groups July 4 and later</a:t>
              </a:r>
              <a:br>
                <a:rPr lang="en-US" sz="1600">
                  <a:ea typeface="Adobe Fan Heiti Std B"/>
                  <a:cs typeface="Arial"/>
                </a:rPr>
              </a:br>
              <a:endParaRPr lang="en-US" sz="1600">
                <a:solidFill>
                  <a:schemeClr val="bg1"/>
                </a:solidFill>
                <a:ea typeface="Adobe Fan Heiti Std B"/>
                <a:cs typeface="Arial"/>
              </a:endParaRPr>
            </a:p>
            <a:p>
              <a:pPr marL="285750" indent="-285750" defTabSz="711200">
                <a:lnSpc>
                  <a:spcPct val="90000"/>
                </a:lnSpc>
                <a:spcBef>
                  <a:spcPct val="0"/>
                </a:spcBef>
                <a:spcAft>
                  <a:spcPct val="35000"/>
                </a:spcAft>
                <a:buFont typeface="Arial,Sans-Serif" panose="020B0604020202020204" pitchFamily="34" charset="0"/>
                <a:buChar char="•"/>
              </a:pPr>
              <a:r>
                <a:rPr lang="en-US" sz="1600" b="1">
                  <a:solidFill>
                    <a:schemeClr val="bg1"/>
                  </a:solidFill>
                  <a:ea typeface="Adobe Fan Heiti Std B"/>
                  <a:cs typeface="Arial"/>
                </a:rPr>
                <a:t>Avoiding Scheduling Conflicts</a:t>
              </a:r>
              <a:endParaRPr lang="en-US" sz="1600">
                <a:solidFill>
                  <a:schemeClr val="bg1"/>
                </a:solidFill>
                <a:ea typeface="Adobe Fan Heiti Std B"/>
                <a:cs typeface="Arial"/>
              </a:endParaRPr>
            </a:p>
            <a:p>
              <a:pPr marL="742950" lvl="1" indent="-285750" defTabSz="711200">
                <a:lnSpc>
                  <a:spcPct val="90000"/>
                </a:lnSpc>
                <a:spcBef>
                  <a:spcPct val="0"/>
                </a:spcBef>
                <a:spcAft>
                  <a:spcPct val="35000"/>
                </a:spcAft>
                <a:buFont typeface="Arial" panose="020B0604020202020204" pitchFamily="34" charset="0"/>
                <a:buChar char="•"/>
              </a:pPr>
              <a:r>
                <a:rPr lang="en-US" sz="1600">
                  <a:solidFill>
                    <a:schemeClr val="bg1"/>
                  </a:solidFill>
                  <a:ea typeface="Adobe Fan Heiti Std B"/>
                  <a:cs typeface="Arial"/>
                </a:rPr>
                <a:t>Check for scheduling conflicts in</a:t>
              </a:r>
              <a:r>
                <a:rPr lang="en-US" sz="1600" kern="1200">
                  <a:solidFill>
                    <a:schemeClr val="bg1"/>
                  </a:solidFill>
                  <a:ea typeface="Adobe Fan Heiti Std B"/>
                  <a:cs typeface="Arial"/>
                </a:rPr>
                <a:t> </a:t>
              </a:r>
              <a:r>
                <a:rPr lang="en-US" sz="1600" u="sng" kern="1200">
                  <a:solidFill>
                    <a:srgbClr val="FFFF00"/>
                  </a:solidFill>
                  <a:ea typeface="Adobe Fan Heiti Std B"/>
                  <a:cs typeface="Arial"/>
                </a:rPr>
                <a:t>Kellogg Campus Groups</a:t>
              </a:r>
              <a:r>
                <a:rPr lang="en-US" sz="1600" u="sng">
                  <a:solidFill>
                    <a:srgbClr val="FFFF00"/>
                  </a:solidFill>
                  <a:ea typeface="Adobe Fan Heiti Std B"/>
                  <a:cs typeface="Arial"/>
                </a:rPr>
                <a:t> </a:t>
              </a:r>
              <a:endParaRPr lang="en-US" sz="1600">
                <a:solidFill>
                  <a:srgbClr val="000000"/>
                </a:solidFill>
                <a:ea typeface="+mn-lt"/>
                <a:cs typeface="+mn-lt"/>
              </a:endParaRPr>
            </a:p>
            <a:p>
              <a:pPr marL="742950" lvl="1" indent="-285750" defTabSz="711200">
                <a:lnSpc>
                  <a:spcPct val="90000"/>
                </a:lnSpc>
                <a:spcBef>
                  <a:spcPct val="0"/>
                </a:spcBef>
                <a:spcAft>
                  <a:spcPct val="35000"/>
                </a:spcAft>
                <a:buFont typeface="Arial" panose="020B0604020202020204" pitchFamily="34" charset="0"/>
                <a:buChar char="•"/>
              </a:pPr>
              <a:r>
                <a:rPr lang="en-US" sz="1600">
                  <a:solidFill>
                    <a:srgbClr val="FFFFFF"/>
                  </a:solidFill>
                  <a:ea typeface="+mn-lt"/>
                  <a:cs typeface="+mn-lt"/>
                </a:rPr>
                <a:t>No events can be scheduled on Wednesdays between 12:00pm – 1:30pm</a:t>
              </a:r>
              <a:endParaRPr lang="en-US" sz="1600">
                <a:ea typeface="+mn-lt"/>
                <a:cs typeface="+mn-lt"/>
              </a:endParaRPr>
            </a:p>
            <a:p>
              <a:pPr marL="742950" lvl="1" indent="-285750" defTabSz="711200">
                <a:lnSpc>
                  <a:spcPct val="90000"/>
                </a:lnSpc>
                <a:spcBef>
                  <a:spcPct val="0"/>
                </a:spcBef>
                <a:spcAft>
                  <a:spcPct val="35000"/>
                </a:spcAft>
                <a:buFont typeface="Arial,Sans-Serif" panose="020B0604020202020204" pitchFamily="34" charset="0"/>
                <a:buChar char="•"/>
              </a:pPr>
              <a:r>
                <a:rPr lang="en-US" sz="1600">
                  <a:solidFill>
                    <a:schemeClr val="bg1"/>
                  </a:solidFill>
                  <a:ea typeface="Adobe Fan Heiti Std B"/>
                  <a:cs typeface="Arial"/>
                </a:rPr>
                <a:t>All evening weekday events must be scheduled between 5:15 PM – 6:15 PM so that they do not overlap with evening classes. </a:t>
              </a:r>
              <a:endParaRPr lang="en-US" sz="1600">
                <a:solidFill>
                  <a:schemeClr val="bg1"/>
                </a:solidFill>
                <a:ea typeface="+mn-lt"/>
                <a:cs typeface="+mn-lt"/>
              </a:endParaRPr>
            </a:p>
            <a:p>
              <a:pPr marL="742950" lvl="1" indent="-285750" defTabSz="711200">
                <a:lnSpc>
                  <a:spcPct val="90000"/>
                </a:lnSpc>
                <a:spcBef>
                  <a:spcPct val="0"/>
                </a:spcBef>
                <a:spcAft>
                  <a:spcPct val="35000"/>
                </a:spcAft>
                <a:buFont typeface="Arial" panose="020B0604020202020204" pitchFamily="34" charset="0"/>
                <a:buChar char="•"/>
              </a:pPr>
              <a:endParaRPr lang="en-US" sz="1600">
                <a:solidFill>
                  <a:srgbClr val="FFFFFF"/>
                </a:solidFill>
                <a:ea typeface="Adobe Fan Heiti Std B"/>
                <a:cs typeface="Arial"/>
              </a:endParaRPr>
            </a:p>
            <a:p>
              <a:pPr lvl="1" defTabSz="711200">
                <a:lnSpc>
                  <a:spcPct val="90000"/>
                </a:lnSpc>
                <a:spcBef>
                  <a:spcPct val="0"/>
                </a:spcBef>
                <a:spcAft>
                  <a:spcPct val="35000"/>
                </a:spcAft>
              </a:pPr>
              <a:endParaRPr lang="en-US" sz="1600">
                <a:solidFill>
                  <a:srgbClr val="FFFFFF"/>
                </a:solidFill>
                <a:ea typeface="Adobe Fan Heiti Std B"/>
                <a:cs typeface="Arial"/>
              </a:endParaRPr>
            </a:p>
            <a:p>
              <a:pPr marL="742950" lvl="1" indent="-285750" defTabSz="711200">
                <a:lnSpc>
                  <a:spcPct val="90000"/>
                </a:lnSpc>
                <a:spcBef>
                  <a:spcPct val="0"/>
                </a:spcBef>
                <a:spcAft>
                  <a:spcPct val="35000"/>
                </a:spcAft>
                <a:buFont typeface="Arial" panose="020B0604020202020204" pitchFamily="34" charset="0"/>
                <a:buChar char="•"/>
              </a:pPr>
              <a:endParaRPr lang="en-US" sz="1600" u="sng">
                <a:solidFill>
                  <a:srgbClr val="FFFF00"/>
                </a:solidFill>
                <a:ea typeface="Adobe Fan Heiti Std B"/>
                <a:cs typeface="Arial"/>
              </a:endParaRPr>
            </a:p>
            <a:p>
              <a:pPr marL="285750" indent="-285750" defTabSz="711200">
                <a:lnSpc>
                  <a:spcPct val="90000"/>
                </a:lnSpc>
                <a:spcBef>
                  <a:spcPct val="0"/>
                </a:spcBef>
                <a:spcAft>
                  <a:spcPct val="35000"/>
                </a:spcAft>
                <a:buFont typeface="Arial" panose="020B0604020202020204" pitchFamily="34" charset="0"/>
                <a:buChar char="•"/>
              </a:pPr>
              <a:endParaRPr lang="en-US" sz="1600" u="sng" kern="1200">
                <a:solidFill>
                  <a:srgbClr val="FFFF00"/>
                </a:solidFill>
                <a:ea typeface="Adobe Fan Heiti Std B" panose="020B0700000000000000" pitchFamily="34" charset="-128"/>
                <a:cs typeface="Arial" panose="020B0604020202020204" pitchFamily="34" charset="0"/>
              </a:endParaRPr>
            </a:p>
            <a:p>
              <a:pPr defTabSz="711200">
                <a:lnSpc>
                  <a:spcPct val="90000"/>
                </a:lnSpc>
                <a:spcBef>
                  <a:spcPct val="0"/>
                </a:spcBef>
                <a:spcAft>
                  <a:spcPct val="35000"/>
                </a:spcAft>
              </a:pPr>
              <a:endParaRPr lang="en-US" sz="1600">
                <a:solidFill>
                  <a:schemeClr val="bg1"/>
                </a:solidFill>
                <a:ea typeface="Adobe Fan Heiti Std B" panose="020B0700000000000000" pitchFamily="34" charset="-128"/>
                <a:cs typeface="Arial" panose="020B0604020202020204" pitchFamily="34" charset="0"/>
              </a:endParaRPr>
            </a:p>
            <a:p>
              <a:pPr defTabSz="711200">
                <a:lnSpc>
                  <a:spcPct val="90000"/>
                </a:lnSpc>
                <a:spcBef>
                  <a:spcPct val="0"/>
                </a:spcBef>
                <a:spcAft>
                  <a:spcPct val="35000"/>
                </a:spcAft>
              </a:pPr>
              <a:endParaRPr lang="en-US" sz="1600" i="0">
                <a:solidFill>
                  <a:srgbClr val="FFFFFF"/>
                </a:solidFill>
                <a:effectLst/>
              </a:endParaRPr>
            </a:p>
            <a:p>
              <a:pPr marL="285750" indent="-285750" defTabSz="711200">
                <a:lnSpc>
                  <a:spcPct val="90000"/>
                </a:lnSpc>
                <a:spcBef>
                  <a:spcPct val="0"/>
                </a:spcBef>
                <a:spcAft>
                  <a:spcPct val="35000"/>
                </a:spcAft>
                <a:buFont typeface="Arial" panose="020B0604020202020204" pitchFamily="34" charset="0"/>
                <a:buChar char="•"/>
              </a:pPr>
              <a:endParaRPr lang="en-US" sz="1600" b="1">
                <a:solidFill>
                  <a:schemeClr val="bg1"/>
                </a:solidFill>
                <a:latin typeface="Adobe Fan Heiti Std B" panose="020B0700000000000000" pitchFamily="34" charset="-128"/>
                <a:ea typeface="Adobe Fan Heiti Std B" panose="020B0700000000000000" pitchFamily="34" charset="-128"/>
                <a:cs typeface="Arial" panose="020B0604020202020204" pitchFamily="34" charset="0"/>
              </a:endParaRPr>
            </a:p>
            <a:p>
              <a:pPr lvl="0" algn="l" defTabSz="711200">
                <a:lnSpc>
                  <a:spcPct val="90000"/>
                </a:lnSpc>
                <a:spcBef>
                  <a:spcPct val="0"/>
                </a:spcBef>
                <a:spcAft>
                  <a:spcPct val="35000"/>
                </a:spcAft>
              </a:pPr>
              <a:endParaRPr lang="en-US" sz="1600" b="1" kern="1200">
                <a:solidFill>
                  <a:schemeClr val="bg1"/>
                </a:solidFill>
                <a:latin typeface="Adobe Fan Heiti Std B" panose="020B0700000000000000" pitchFamily="34" charset="-128"/>
                <a:ea typeface="Adobe Fan Heiti Std B" panose="020B0700000000000000" pitchFamily="34" charset="-128"/>
                <a:cs typeface="Arial" panose="020B0604020202020204" pitchFamily="34" charset="0"/>
              </a:endParaRPr>
            </a:p>
          </p:txBody>
        </p:sp>
      </p:grpSp>
    </p:spTree>
    <p:extLst>
      <p:ext uri="{BB962C8B-B14F-4D97-AF65-F5344CB8AC3E}">
        <p14:creationId xmlns:p14="http://schemas.microsoft.com/office/powerpoint/2010/main" val="169067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222" y="1415457"/>
            <a:ext cx="8985848" cy="523220"/>
          </a:xfrm>
          <a:prstGeom prst="homePlate">
            <a:avLst/>
          </a:prstGeom>
          <a:solidFill>
            <a:schemeClr val="accent2"/>
          </a:solidFill>
        </p:spPr>
        <p:txBody>
          <a:bodyPr wrap="square" rtlCol="0">
            <a:spAutoFit/>
          </a:bodyPr>
          <a:lstStyle/>
          <a:p>
            <a:r>
              <a:rPr lang="en-US" sz="1400" b="1">
                <a:solidFill>
                  <a:schemeClr val="bg1"/>
                </a:solidFill>
              </a:rPr>
              <a:t>Career Management Center</a:t>
            </a:r>
          </a:p>
          <a:p>
            <a:pPr lvl="0">
              <a:lnSpc>
                <a:spcPct val="100000"/>
              </a:lnSpc>
              <a:spcAft>
                <a:spcPts val="0"/>
              </a:spcAft>
            </a:pPr>
            <a:r>
              <a:rPr lang="en-US" sz="1400">
                <a:solidFill>
                  <a:schemeClr val="bg1"/>
                </a:solidFill>
              </a:rPr>
              <a:t>Recruitment related corporate interactions &amp; questions.</a:t>
            </a:r>
          </a:p>
        </p:txBody>
      </p:sp>
      <p:sp>
        <p:nvSpPr>
          <p:cNvPr id="24" name="TextBox 23"/>
          <p:cNvSpPr txBox="1"/>
          <p:nvPr/>
        </p:nvSpPr>
        <p:spPr>
          <a:xfrm>
            <a:off x="199109" y="3103581"/>
            <a:ext cx="8944891" cy="738664"/>
          </a:xfrm>
          <a:prstGeom prst="homePlate">
            <a:avLst/>
          </a:prstGeom>
          <a:solidFill>
            <a:schemeClr val="accent5">
              <a:lumMod val="50000"/>
            </a:schemeClr>
          </a:solidFill>
        </p:spPr>
        <p:txBody>
          <a:bodyPr wrap="square" rtlCol="0">
            <a:spAutoFit/>
          </a:bodyPr>
          <a:lstStyle/>
          <a:p>
            <a:r>
              <a:rPr lang="en-US" sz="1400" b="1">
                <a:solidFill>
                  <a:schemeClr val="bg1"/>
                </a:solidFill>
                <a:ea typeface="Adobe Fan Heiti Std B" panose="020B0700000000000000" pitchFamily="34" charset="-128"/>
              </a:rPr>
              <a:t>Corporate Engagement</a:t>
            </a:r>
          </a:p>
          <a:p>
            <a:r>
              <a:rPr lang="en-US" sz="1400">
                <a:solidFill>
                  <a:schemeClr val="bg1"/>
                </a:solidFill>
                <a:ea typeface="Adobe Fan Heiti Std B" panose="020B0700000000000000" pitchFamily="34" charset="-128"/>
              </a:rPr>
              <a:t>Speaker engagement resources, tracking and best practices</a:t>
            </a:r>
          </a:p>
          <a:p>
            <a:pPr lvl="0">
              <a:lnSpc>
                <a:spcPct val="100000"/>
              </a:lnSpc>
              <a:spcAft>
                <a:spcPts val="0"/>
              </a:spcAft>
            </a:pPr>
            <a:r>
              <a:rPr lang="en-US" sz="1400">
                <a:solidFill>
                  <a:schemeClr val="bg1"/>
                </a:solidFill>
                <a:ea typeface="Adobe Fan Heiti Std B" panose="020B0700000000000000" pitchFamily="34" charset="-128"/>
              </a:rPr>
              <a:t>Corporate sponsor solicitation for lunch &amp; learns, educational events, or conferences</a:t>
            </a:r>
          </a:p>
        </p:txBody>
      </p:sp>
      <p:sp>
        <p:nvSpPr>
          <p:cNvPr id="13" name="Title 1"/>
          <p:cNvSpPr>
            <a:spLocks noGrp="1"/>
          </p:cNvSpPr>
          <p:nvPr>
            <p:ph type="title"/>
          </p:nvPr>
        </p:nvSpPr>
        <p:spPr>
          <a:xfrm>
            <a:off x="0" y="-24822"/>
            <a:ext cx="9038588" cy="1143000"/>
          </a:xfrm>
        </p:spPr>
        <p:txBody>
          <a:bodyPr/>
          <a:lstStyle/>
          <a:p>
            <a:pPr algn="ctr"/>
            <a:r>
              <a:rPr lang="en-US" sz="4000">
                <a:solidFill>
                  <a:srgbClr val="403152"/>
                </a:solidFill>
              </a:rPr>
              <a:t>Questions </a:t>
            </a:r>
            <a:r>
              <a:rPr lang="en-US">
                <a:solidFill>
                  <a:srgbClr val="403152"/>
                </a:solidFill>
              </a:rPr>
              <a:t> </a:t>
            </a:r>
          </a:p>
        </p:txBody>
      </p:sp>
      <p:sp>
        <p:nvSpPr>
          <p:cNvPr id="4" name="Rectangle 3"/>
          <p:cNvSpPr/>
          <p:nvPr/>
        </p:nvSpPr>
        <p:spPr>
          <a:xfrm>
            <a:off x="195051" y="2400445"/>
            <a:ext cx="2694969" cy="450617"/>
          </a:xfrm>
          <a:prstGeom prst="rect">
            <a:avLst/>
          </a:prstGeom>
        </p:spPr>
        <p:txBody>
          <a:bodyPr wrap="none">
            <a:spAutoFit/>
          </a:bodyPr>
          <a:lstStyle/>
          <a:p>
            <a:pPr lvl="0">
              <a:lnSpc>
                <a:spcPct val="100000"/>
              </a:lnSpc>
              <a:spcAft>
                <a:spcPts val="0"/>
              </a:spcAft>
            </a:pPr>
            <a:r>
              <a:rPr lang="en-US" sz="1400">
                <a:hlinkClick r:id="rId3"/>
              </a:rPr>
              <a:t>cmc@kellogg.northwestern.edu</a:t>
            </a:r>
            <a:endParaRPr lang="en-US" sz="1400"/>
          </a:p>
        </p:txBody>
      </p:sp>
      <p:sp>
        <p:nvSpPr>
          <p:cNvPr id="5" name="Rectangle 4"/>
          <p:cNvSpPr/>
          <p:nvPr/>
        </p:nvSpPr>
        <p:spPr>
          <a:xfrm>
            <a:off x="198222" y="3964409"/>
            <a:ext cx="6102953" cy="1169551"/>
          </a:xfrm>
          <a:prstGeom prst="rect">
            <a:avLst/>
          </a:prstGeom>
        </p:spPr>
        <p:txBody>
          <a:bodyPr wrap="none">
            <a:spAutoFit/>
          </a:bodyPr>
          <a:lstStyle/>
          <a:p>
            <a:pPr lvl="0">
              <a:lnSpc>
                <a:spcPct val="100000"/>
              </a:lnSpc>
              <a:spcAft>
                <a:spcPts val="0"/>
              </a:spcAft>
            </a:pPr>
            <a:r>
              <a:rPr lang="en-US" sz="1400" b="1"/>
              <a:t>Resources for inviting a speaker: </a:t>
            </a:r>
            <a:r>
              <a:rPr lang="en-US" sz="1400">
                <a:hlinkClick r:id="rId4"/>
              </a:rPr>
              <a:t>link</a:t>
            </a:r>
            <a:endParaRPr lang="en-US" sz="1400"/>
          </a:p>
          <a:p>
            <a:pPr lvl="0">
              <a:lnSpc>
                <a:spcPct val="100000"/>
              </a:lnSpc>
              <a:spcAft>
                <a:spcPts val="0"/>
              </a:spcAft>
            </a:pPr>
            <a:r>
              <a:rPr lang="en-US" sz="1400" b="1"/>
              <a:t>Resources for club sponsorships: </a:t>
            </a:r>
            <a:r>
              <a:rPr lang="en-US" sz="1400">
                <a:hlinkClick r:id="rId5"/>
              </a:rPr>
              <a:t>link</a:t>
            </a:r>
            <a:endParaRPr lang="en-US" sz="1400"/>
          </a:p>
          <a:p>
            <a:pPr lvl="0">
              <a:lnSpc>
                <a:spcPct val="100000"/>
              </a:lnSpc>
              <a:spcAft>
                <a:spcPts val="0"/>
              </a:spcAft>
            </a:pPr>
            <a:endParaRPr lang="en-US" sz="1400" b="1"/>
          </a:p>
          <a:p>
            <a:pPr lvl="0">
              <a:lnSpc>
                <a:spcPct val="100000"/>
              </a:lnSpc>
              <a:spcAft>
                <a:spcPts val="0"/>
              </a:spcAft>
            </a:pPr>
            <a:r>
              <a:rPr lang="en-US" sz="1400" b="1"/>
              <a:t>Speaker inquiries: </a:t>
            </a:r>
            <a:r>
              <a:rPr lang="en-US" sz="1400">
                <a:hlinkClick r:id="rId6"/>
              </a:rPr>
              <a:t>speakernotice@kellogg.northwestern.edu</a:t>
            </a:r>
            <a:endParaRPr lang="en-US" sz="1400"/>
          </a:p>
          <a:p>
            <a:pPr lvl="0">
              <a:lnSpc>
                <a:spcPct val="100000"/>
              </a:lnSpc>
              <a:spcAft>
                <a:spcPts val="0"/>
              </a:spcAft>
            </a:pPr>
            <a:r>
              <a:rPr lang="en-US" sz="1400" b="1"/>
              <a:t>Sponsorship inquiries: </a:t>
            </a:r>
            <a:r>
              <a:rPr lang="en-US" sz="1400">
                <a:hlinkClick r:id="rId7"/>
              </a:rPr>
              <a:t>corporatepartnerships@kellogg.northwestern.edu</a:t>
            </a:r>
            <a:endParaRPr lang="en-US" sz="1400"/>
          </a:p>
        </p:txBody>
      </p:sp>
      <p:sp>
        <p:nvSpPr>
          <p:cNvPr id="12" name="Rectangle 11"/>
          <p:cNvSpPr/>
          <p:nvPr/>
        </p:nvSpPr>
        <p:spPr>
          <a:xfrm>
            <a:off x="191217" y="5107892"/>
            <a:ext cx="5473337" cy="815608"/>
          </a:xfrm>
          <a:prstGeom prst="rect">
            <a:avLst/>
          </a:prstGeom>
        </p:spPr>
        <p:txBody>
          <a:bodyPr wrap="square">
            <a:spAutoFit/>
          </a:bodyPr>
          <a:lstStyle/>
          <a:p>
            <a:pPr lvl="0">
              <a:lnSpc>
                <a:spcPct val="100000"/>
              </a:lnSpc>
              <a:spcAft>
                <a:spcPts val="600"/>
              </a:spcAft>
            </a:pPr>
            <a:r>
              <a:rPr lang="en-US" sz="1400"/>
              <a:t> </a:t>
            </a:r>
          </a:p>
          <a:p>
            <a:pPr lvl="0">
              <a:lnSpc>
                <a:spcPct val="100000"/>
              </a:lnSpc>
              <a:spcAft>
                <a:spcPts val="0"/>
              </a:spcAft>
            </a:pPr>
            <a:endParaRPr lang="en-US" sz="1400"/>
          </a:p>
          <a:p>
            <a:pPr lvl="0">
              <a:lnSpc>
                <a:spcPct val="100000"/>
              </a:lnSpc>
              <a:spcAft>
                <a:spcPts val="0"/>
              </a:spcAft>
            </a:pPr>
            <a:r>
              <a:rPr lang="en-US" sz="1400"/>
              <a:t> </a:t>
            </a:r>
          </a:p>
        </p:txBody>
      </p:sp>
      <p:sp>
        <p:nvSpPr>
          <p:cNvPr id="2" name="Oval 1"/>
          <p:cNvSpPr/>
          <p:nvPr/>
        </p:nvSpPr>
        <p:spPr>
          <a:xfrm>
            <a:off x="7951763" y="1042861"/>
            <a:ext cx="1261723" cy="1240403"/>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97044" y="1310763"/>
            <a:ext cx="966596" cy="747744"/>
          </a:xfrm>
          <a:prstGeom prst="rect">
            <a:avLst/>
          </a:prstGeom>
        </p:spPr>
      </p:pic>
      <p:sp>
        <p:nvSpPr>
          <p:cNvPr id="18" name="Oval 17"/>
          <p:cNvSpPr/>
          <p:nvPr/>
        </p:nvSpPr>
        <p:spPr>
          <a:xfrm>
            <a:off x="7861832" y="2851062"/>
            <a:ext cx="1261723" cy="1240403"/>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9">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68180" y="3203572"/>
            <a:ext cx="1049026" cy="539595"/>
          </a:xfrm>
          <a:prstGeom prst="rect">
            <a:avLst/>
          </a:prstGeom>
        </p:spPr>
      </p:pic>
      <p:sp>
        <p:nvSpPr>
          <p:cNvPr id="19" name="Rectangle 18"/>
          <p:cNvSpPr/>
          <p:nvPr/>
        </p:nvSpPr>
        <p:spPr>
          <a:xfrm>
            <a:off x="2764760" y="2399199"/>
            <a:ext cx="4820550" cy="307777"/>
          </a:xfrm>
          <a:prstGeom prst="rect">
            <a:avLst/>
          </a:prstGeom>
        </p:spPr>
        <p:txBody>
          <a:bodyPr wrap="none">
            <a:spAutoFit/>
          </a:bodyPr>
          <a:lstStyle/>
          <a:p>
            <a:pPr lvl="0">
              <a:lnSpc>
                <a:spcPct val="100000"/>
              </a:lnSpc>
              <a:spcAft>
                <a:spcPts val="0"/>
              </a:spcAft>
            </a:pPr>
            <a:r>
              <a:rPr lang="en-US" sz="1400" i="1"/>
              <a:t>Emails will be forwarded to the appropriate CMC contact.</a:t>
            </a:r>
          </a:p>
        </p:txBody>
      </p:sp>
      <p:sp>
        <p:nvSpPr>
          <p:cNvPr id="3" name="Rectangle 2"/>
          <p:cNvSpPr/>
          <p:nvPr/>
        </p:nvSpPr>
        <p:spPr>
          <a:xfrm>
            <a:off x="198222" y="5160029"/>
            <a:ext cx="4851916" cy="1169551"/>
          </a:xfrm>
          <a:prstGeom prst="rect">
            <a:avLst/>
          </a:prstGeom>
        </p:spPr>
        <p:txBody>
          <a:bodyPr wrap="square">
            <a:spAutoFit/>
          </a:bodyPr>
          <a:lstStyle/>
          <a:p>
            <a:r>
              <a:rPr lang="en-US" sz="1400" u="sng">
                <a:solidFill>
                  <a:srgbClr val="0563C1"/>
                </a:solidFill>
                <a:latin typeface="Calibri" panose="020F0502020204030204" pitchFamily="34" charset="0"/>
                <a:ea typeface="Calibri" panose="020F0502020204030204" pitchFamily="34" charset="0"/>
                <a:hlinkClick r:id="rId10"/>
              </a:rPr>
              <a:t>Melinda Cervantes</a:t>
            </a:r>
            <a:r>
              <a:rPr lang="en-US" sz="1400">
                <a:latin typeface="Calibri" panose="020F0502020204030204" pitchFamily="34" charset="0"/>
                <a:ea typeface="Calibri" panose="020F0502020204030204" pitchFamily="34" charset="0"/>
              </a:rPr>
              <a:t>, Senior Director</a:t>
            </a:r>
          </a:p>
          <a:p>
            <a:r>
              <a:rPr lang="en-US" sz="1400" u="sng">
                <a:solidFill>
                  <a:srgbClr val="0563C1"/>
                </a:solidFill>
                <a:latin typeface="Calibri" panose="020F0502020204030204" pitchFamily="34" charset="0"/>
                <a:ea typeface="Calibri" panose="020F0502020204030204" pitchFamily="34" charset="0"/>
                <a:hlinkClick r:id="rId11"/>
              </a:rPr>
              <a:t>Jennifer Johnson</a:t>
            </a:r>
            <a:r>
              <a:rPr lang="en-US" sz="1400">
                <a:latin typeface="Calibri" panose="020F0502020204030204" pitchFamily="34" charset="0"/>
                <a:ea typeface="Calibri" panose="020F0502020204030204" pitchFamily="34" charset="0"/>
              </a:rPr>
              <a:t>, Senior Associate Director</a:t>
            </a:r>
          </a:p>
          <a:p>
            <a:r>
              <a:rPr lang="en-US" sz="1400" u="sng">
                <a:solidFill>
                  <a:srgbClr val="0563C1"/>
                </a:solidFill>
                <a:latin typeface="Calibri" panose="020F0502020204030204" pitchFamily="34" charset="0"/>
                <a:ea typeface="Calibri" panose="020F0502020204030204" pitchFamily="34" charset="0"/>
                <a:hlinkClick r:id="rId12"/>
              </a:rPr>
              <a:t>Allison Welton</a:t>
            </a:r>
            <a:r>
              <a:rPr lang="en-US" sz="1400">
                <a:latin typeface="Calibri" panose="020F0502020204030204" pitchFamily="34" charset="0"/>
                <a:ea typeface="Calibri" panose="020F0502020204030204" pitchFamily="34" charset="0"/>
              </a:rPr>
              <a:t>, Associate Director</a:t>
            </a:r>
          </a:p>
          <a:p>
            <a:r>
              <a:rPr lang="en-US" sz="1400" u="sng">
                <a:solidFill>
                  <a:srgbClr val="0563C1"/>
                </a:solidFill>
                <a:latin typeface="Calibri" panose="020F0502020204030204" pitchFamily="34" charset="0"/>
                <a:ea typeface="Calibri" panose="020F0502020204030204" pitchFamily="34" charset="0"/>
                <a:hlinkClick r:id="rId13"/>
              </a:rPr>
              <a:t>Holly Carr</a:t>
            </a:r>
            <a:r>
              <a:rPr lang="en-US" sz="1400">
                <a:latin typeface="Calibri" panose="020F0502020204030204" pitchFamily="34" charset="0"/>
                <a:ea typeface="Calibri" panose="020F0502020204030204" pitchFamily="34" charset="0"/>
              </a:rPr>
              <a:t>, Associate Director</a:t>
            </a:r>
          </a:p>
          <a:p>
            <a:r>
              <a:rPr lang="en-US" sz="1400" u="sng">
                <a:solidFill>
                  <a:srgbClr val="0563C1"/>
                </a:solidFill>
                <a:latin typeface="Calibri" panose="020F0502020204030204" pitchFamily="34" charset="0"/>
                <a:ea typeface="Calibri" panose="020F0502020204030204" pitchFamily="34" charset="0"/>
                <a:hlinkClick r:id="rId14"/>
              </a:rPr>
              <a:t>Emma Valind</a:t>
            </a:r>
            <a:r>
              <a:rPr lang="en-US" sz="1400">
                <a:latin typeface="Calibri" panose="020F0502020204030204" pitchFamily="34" charset="0"/>
                <a:ea typeface="Calibri" panose="020F0502020204030204" pitchFamily="34" charset="0"/>
              </a:rPr>
              <a:t>, Senior Program Coordinator </a:t>
            </a:r>
            <a:r>
              <a:rPr lang="en-US" sz="1400" i="1">
                <a:latin typeface="Calibri" panose="020F0502020204030204" pitchFamily="34" charset="0"/>
                <a:ea typeface="Calibri" panose="020F0502020204030204" pitchFamily="34" charset="0"/>
              </a:rPr>
              <a:t>(General Inquiries)</a:t>
            </a:r>
            <a:endParaRPr lang="en-US" sz="1400">
              <a:effectLst/>
              <a:latin typeface="Calibri" panose="020F0502020204030204" pitchFamily="34" charset="0"/>
              <a:ea typeface="Calibri" panose="020F0502020204030204" pitchFamily="34" charset="0"/>
            </a:endParaRPr>
          </a:p>
        </p:txBody>
      </p:sp>
      <p:sp>
        <p:nvSpPr>
          <p:cNvPr id="15" name="Rectangle 14">
            <a:extLst>
              <a:ext uri="{FF2B5EF4-FFF2-40B4-BE49-F238E27FC236}">
                <a16:creationId xmlns:a16="http://schemas.microsoft.com/office/drawing/2014/main" id="{31560C37-F135-8045-8F25-6B24D0C2D5F5}"/>
              </a:ext>
            </a:extLst>
          </p:cNvPr>
          <p:cNvSpPr/>
          <p:nvPr/>
        </p:nvSpPr>
        <p:spPr>
          <a:xfrm>
            <a:off x="191217" y="2087080"/>
            <a:ext cx="3268587" cy="523220"/>
          </a:xfrm>
          <a:prstGeom prst="rect">
            <a:avLst/>
          </a:prstGeom>
        </p:spPr>
        <p:txBody>
          <a:bodyPr wrap="none">
            <a:spAutoFit/>
          </a:bodyPr>
          <a:lstStyle/>
          <a:p>
            <a:pPr lvl="0">
              <a:lnSpc>
                <a:spcPct val="100000"/>
              </a:lnSpc>
              <a:spcAft>
                <a:spcPts val="0"/>
              </a:spcAft>
            </a:pPr>
            <a:r>
              <a:rPr lang="en-US" sz="1400">
                <a:hlinkClick r:id="rId15"/>
              </a:rPr>
              <a:t>www.kellogg.northwestern.edu/career/</a:t>
            </a:r>
            <a:endParaRPr lang="en-US" sz="1400"/>
          </a:p>
          <a:p>
            <a:pPr lvl="0">
              <a:lnSpc>
                <a:spcPct val="100000"/>
              </a:lnSpc>
              <a:spcAft>
                <a:spcPts val="0"/>
              </a:spcAft>
            </a:pPr>
            <a:endParaRPr lang="en-US" sz="1400"/>
          </a:p>
        </p:txBody>
      </p:sp>
    </p:spTree>
    <p:extLst>
      <p:ext uri="{BB962C8B-B14F-4D97-AF65-F5344CB8AC3E}">
        <p14:creationId xmlns:p14="http://schemas.microsoft.com/office/powerpoint/2010/main" val="7665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 y="273144"/>
            <a:ext cx="9144000" cy="603057"/>
          </a:xfrm>
          <a:prstGeom prst="homePlate">
            <a:avLst>
              <a:gd name="adj" fmla="val 0"/>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36" name="Title 1"/>
          <p:cNvSpPr>
            <a:spLocks noGrp="1"/>
          </p:cNvSpPr>
          <p:nvPr>
            <p:ph type="title"/>
          </p:nvPr>
        </p:nvSpPr>
        <p:spPr>
          <a:xfrm>
            <a:off x="-1" y="-24822"/>
            <a:ext cx="9144001" cy="1143000"/>
          </a:xfrm>
        </p:spPr>
        <p:txBody>
          <a:bodyPr>
            <a:normAutofit/>
          </a:bodyPr>
          <a:lstStyle/>
          <a:p>
            <a:pPr algn="ctr"/>
            <a:r>
              <a:rPr lang="en-US" sz="4000">
                <a:solidFill>
                  <a:schemeClr val="bg1"/>
                </a:solidFill>
              </a:rPr>
              <a:t>About the CMC</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9568"/>
            <a:ext cx="9144000" cy="5620832"/>
          </a:xfrm>
          <a:prstGeom prst="rect">
            <a:avLst/>
          </a:prstGeom>
        </p:spPr>
      </p:pic>
      <p:sp>
        <p:nvSpPr>
          <p:cNvPr id="38" name="Rectangle 37"/>
          <p:cNvSpPr/>
          <p:nvPr/>
        </p:nvSpPr>
        <p:spPr>
          <a:xfrm>
            <a:off x="1" y="1003538"/>
            <a:ext cx="6161314" cy="1200329"/>
          </a:xfrm>
          <a:prstGeom prst="rect">
            <a:avLst/>
          </a:prstGeom>
          <a:solidFill>
            <a:schemeClr val="tx1">
              <a:alpha val="63137"/>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prstClr val="white"/>
                </a:solidFill>
                <a:effectLst/>
                <a:uLnTx/>
                <a:uFillTx/>
                <a:ea typeface="Adobe Fan Heiti Std B" panose="020B0700000000000000" pitchFamily="34" charset="-128"/>
              </a:rPr>
              <a:t>The</a:t>
            </a:r>
            <a:r>
              <a:rPr kumimoji="0" lang="en-US" sz="1800" b="0" i="0" u="none" strike="noStrike" kern="1200" cap="none" spc="0" normalizeH="0" baseline="0" noProof="0">
                <a:ln>
                  <a:noFill/>
                </a:ln>
                <a:solidFill>
                  <a:prstClr val="white"/>
                </a:solidFill>
                <a:effectLst/>
                <a:uLnTx/>
                <a:uFillTx/>
                <a:ea typeface="Adobe Fan Heiti Std B" panose="020B0700000000000000" pitchFamily="34" charset="-128"/>
              </a:rPr>
              <a:t> CMC works year-round to connect employers with students for internship and full-time job opportunities through traditional on-campus </a:t>
            </a:r>
            <a:r>
              <a:rPr lang="en-US">
                <a:solidFill>
                  <a:prstClr val="white"/>
                </a:solidFill>
                <a:ea typeface="Adobe Fan Heiti Std B" panose="020B0700000000000000" pitchFamily="34" charset="-128"/>
              </a:rPr>
              <a:t>and asynchronous, </a:t>
            </a:r>
            <a:r>
              <a:rPr kumimoji="0" lang="en-US" sz="1800" b="0" i="0" u="none" strike="noStrike" kern="1200" cap="none" spc="0" normalizeH="0" baseline="0" noProof="0">
                <a:ln>
                  <a:noFill/>
                </a:ln>
                <a:solidFill>
                  <a:prstClr val="white"/>
                </a:solidFill>
                <a:effectLst/>
                <a:uLnTx/>
                <a:uFillTx/>
                <a:ea typeface="Adobe Fan Heiti Std B" panose="020B0700000000000000" pitchFamily="34" charset="-128"/>
              </a:rPr>
              <a:t>off-campus hiring.</a:t>
            </a:r>
          </a:p>
        </p:txBody>
      </p:sp>
      <p:sp>
        <p:nvSpPr>
          <p:cNvPr id="6" name="Rectangle 5">
            <a:extLst>
              <a:ext uri="{FF2B5EF4-FFF2-40B4-BE49-F238E27FC236}">
                <a16:creationId xmlns:a16="http://schemas.microsoft.com/office/drawing/2014/main" id="{1DEB4C0A-7C46-4F25-9E5D-06C6A13F9FA0}"/>
              </a:ext>
            </a:extLst>
          </p:cNvPr>
          <p:cNvSpPr/>
          <p:nvPr/>
        </p:nvSpPr>
        <p:spPr>
          <a:xfrm>
            <a:off x="2985025" y="3220265"/>
            <a:ext cx="6161314" cy="1200329"/>
          </a:xfrm>
          <a:prstGeom prst="rect">
            <a:avLst/>
          </a:prstGeom>
          <a:solidFill>
            <a:schemeClr val="tx1">
              <a:alpha val="63137"/>
            </a:schemeClr>
          </a:solidFill>
        </p:spPr>
        <p:txBody>
          <a:bodyPr wrap="square" lIns="91440" tIns="45720" rIns="91440" bIns="45720" anchor="t">
            <a:spAutoFit/>
          </a:bodyPr>
          <a:lstStyle/>
          <a:p>
            <a:pPr>
              <a:defRPr/>
            </a:pPr>
            <a:r>
              <a:rPr lang="en-US">
                <a:solidFill>
                  <a:schemeClr val="bg1"/>
                </a:solidFill>
                <a:ea typeface="Adobe Fan Heiti Std B"/>
              </a:rPr>
              <a:t>While clubs may interact with a company to schedule a club event, the CMC stays in touch with companies year-round to build a long-term relationship that will benefit Kellogg students for years to come.</a:t>
            </a:r>
            <a:endParaRPr lang="en-US">
              <a:solidFill>
                <a:schemeClr val="bg1"/>
              </a:solidFill>
            </a:endParaRPr>
          </a:p>
        </p:txBody>
      </p:sp>
    </p:spTree>
    <p:extLst>
      <p:ext uri="{BB962C8B-B14F-4D97-AF65-F5344CB8AC3E}">
        <p14:creationId xmlns:p14="http://schemas.microsoft.com/office/powerpoint/2010/main" val="15865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34358"/>
            <a:ext cx="9144000" cy="521208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p:cNvSpPr txBox="1"/>
          <p:nvPr/>
        </p:nvSpPr>
        <p:spPr>
          <a:xfrm>
            <a:off x="1" y="273144"/>
            <a:ext cx="9144000" cy="603057"/>
          </a:xfrm>
          <a:prstGeom prst="homePlate">
            <a:avLst>
              <a:gd name="adj" fmla="val 0"/>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36" name="Title 1"/>
          <p:cNvSpPr>
            <a:spLocks noGrp="1"/>
          </p:cNvSpPr>
          <p:nvPr>
            <p:ph type="title"/>
          </p:nvPr>
        </p:nvSpPr>
        <p:spPr>
          <a:xfrm>
            <a:off x="0" y="12756"/>
            <a:ext cx="9144000" cy="1059180"/>
          </a:xfrm>
        </p:spPr>
        <p:txBody>
          <a:bodyPr>
            <a:normAutofit/>
          </a:bodyPr>
          <a:lstStyle/>
          <a:p>
            <a:pPr algn="ctr"/>
            <a:r>
              <a:rPr lang="en-US" sz="4000">
                <a:solidFill>
                  <a:schemeClr val="bg1"/>
                </a:solidFill>
              </a:rPr>
              <a:t>CMC Recruitment Events</a:t>
            </a:r>
          </a:p>
        </p:txBody>
      </p:sp>
      <p:graphicFrame>
        <p:nvGraphicFramePr>
          <p:cNvPr id="10" name="Diagram 9"/>
          <p:cNvGraphicFramePr/>
          <p:nvPr>
            <p:extLst>
              <p:ext uri="{D42A27DB-BD31-4B8C-83A1-F6EECF244321}">
                <p14:modId xmlns:p14="http://schemas.microsoft.com/office/powerpoint/2010/main" val="1972799020"/>
              </p:ext>
            </p:extLst>
          </p:nvPr>
        </p:nvGraphicFramePr>
        <p:xfrm>
          <a:off x="74359" y="1416873"/>
          <a:ext cx="8995281"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747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34358"/>
            <a:ext cx="9144000" cy="5212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p:cNvSpPr txBox="1"/>
          <p:nvPr/>
        </p:nvSpPr>
        <p:spPr>
          <a:xfrm>
            <a:off x="0" y="268084"/>
            <a:ext cx="9144000" cy="603057"/>
          </a:xfrm>
          <a:prstGeom prst="homePlate">
            <a:avLst>
              <a:gd name="adj" fmla="val 0"/>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36" name="Title 1"/>
          <p:cNvSpPr>
            <a:spLocks noGrp="1"/>
          </p:cNvSpPr>
          <p:nvPr>
            <p:ph type="title"/>
          </p:nvPr>
        </p:nvSpPr>
        <p:spPr>
          <a:xfrm>
            <a:off x="0" y="12756"/>
            <a:ext cx="9144000" cy="1059180"/>
          </a:xfrm>
        </p:spPr>
        <p:txBody>
          <a:bodyPr>
            <a:normAutofit/>
          </a:bodyPr>
          <a:lstStyle/>
          <a:p>
            <a:pPr algn="ctr"/>
            <a:r>
              <a:rPr lang="en-US" sz="4000">
                <a:solidFill>
                  <a:schemeClr val="bg1"/>
                </a:solidFill>
              </a:rPr>
              <a:t>About Club Events</a:t>
            </a:r>
          </a:p>
        </p:txBody>
      </p:sp>
      <p:graphicFrame>
        <p:nvGraphicFramePr>
          <p:cNvPr id="10" name="Diagram 9"/>
          <p:cNvGraphicFramePr/>
          <p:nvPr>
            <p:extLst>
              <p:ext uri="{D42A27DB-BD31-4B8C-83A1-F6EECF244321}">
                <p14:modId xmlns:p14="http://schemas.microsoft.com/office/powerpoint/2010/main" val="3966899976"/>
              </p:ext>
            </p:extLst>
          </p:nvPr>
        </p:nvGraphicFramePr>
        <p:xfrm>
          <a:off x="179109" y="1332324"/>
          <a:ext cx="8785781" cy="44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4F73341-6FD3-7DDC-1510-6D2EE4D6A131}"/>
              </a:ext>
            </a:extLst>
          </p:cNvPr>
          <p:cNvSpPr txBox="1"/>
          <p:nvPr/>
        </p:nvSpPr>
        <p:spPr>
          <a:xfrm>
            <a:off x="584460" y="3536624"/>
            <a:ext cx="7975077" cy="1631216"/>
          </a:xfrm>
          <a:prstGeom prst="rect">
            <a:avLst/>
          </a:prstGeom>
          <a:noFill/>
        </p:spPr>
        <p:txBody>
          <a:bodyPr wrap="square" rtlCol="0">
            <a:spAutoFit/>
          </a:bodyPr>
          <a:lstStyle/>
          <a:p>
            <a:r>
              <a:rPr lang="en-US" sz="2000" b="1"/>
              <a:t>Club-Sponsored Company Event Examples:</a:t>
            </a:r>
          </a:p>
          <a:p>
            <a:endParaRPr lang="en-US" sz="2000" b="1"/>
          </a:p>
          <a:p>
            <a:pPr marL="285750" indent="-285750">
              <a:buFont typeface="Arial" panose="020B0604020202020204" pitchFamily="34" charset="0"/>
              <a:buChar char="•"/>
            </a:pPr>
            <a:r>
              <a:rPr lang="en-US" sz="2000" b="1"/>
              <a:t>Lunch &amp; Learns</a:t>
            </a:r>
          </a:p>
          <a:p>
            <a:pPr marL="285750" indent="-285750">
              <a:buFont typeface="Arial" panose="020B0604020202020204" pitchFamily="34" charset="0"/>
              <a:buChar char="•"/>
            </a:pPr>
            <a:r>
              <a:rPr lang="en-US" sz="2000" b="1"/>
              <a:t>Conferences </a:t>
            </a:r>
          </a:p>
          <a:p>
            <a:pPr marL="285750" indent="-285750">
              <a:buFont typeface="Arial" panose="020B0604020202020204" pitchFamily="34" charset="0"/>
              <a:buChar char="•"/>
            </a:pPr>
            <a:r>
              <a:rPr lang="en-US" sz="2000" b="1"/>
              <a:t>Panel Discussions</a:t>
            </a:r>
          </a:p>
        </p:txBody>
      </p:sp>
    </p:spTree>
    <p:extLst>
      <p:ext uri="{BB962C8B-B14F-4D97-AF65-F5344CB8AC3E}">
        <p14:creationId xmlns:p14="http://schemas.microsoft.com/office/powerpoint/2010/main" val="73997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 y="266508"/>
            <a:ext cx="9144000" cy="603057"/>
          </a:xfrm>
          <a:prstGeom prst="homePlate">
            <a:avLst>
              <a:gd name="adj" fmla="val 0"/>
            </a:avLst>
          </a:prstGeom>
          <a:solidFill>
            <a:srgbClr val="215968"/>
          </a:solidFill>
        </p:spPr>
        <p:txBody>
          <a:bodyPr wrap="square" rtlCol="0">
            <a:spAutoFit/>
          </a:bodyPr>
          <a:lstStyle/>
          <a:p>
            <a:endParaRPr lang="en-US" b="1">
              <a:solidFill>
                <a:schemeClr val="bg1"/>
              </a:solidFill>
            </a:endParaRPr>
          </a:p>
        </p:txBody>
      </p:sp>
      <p:sp>
        <p:nvSpPr>
          <p:cNvPr id="36" name="Title 1"/>
          <p:cNvSpPr>
            <a:spLocks noGrp="1"/>
          </p:cNvSpPr>
          <p:nvPr>
            <p:ph type="title"/>
          </p:nvPr>
        </p:nvSpPr>
        <p:spPr>
          <a:xfrm>
            <a:off x="25051" y="-74927"/>
            <a:ext cx="9143999" cy="1239847"/>
          </a:xfrm>
        </p:spPr>
        <p:txBody>
          <a:bodyPr>
            <a:normAutofit/>
          </a:bodyPr>
          <a:lstStyle/>
          <a:p>
            <a:pPr algn="ctr"/>
            <a:r>
              <a:rPr lang="en-US" sz="4000">
                <a:solidFill>
                  <a:schemeClr val="bg1"/>
                </a:solidFill>
              </a:rPr>
              <a:t>About Corporate Engagement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9565"/>
            <a:ext cx="9144000" cy="5576814"/>
          </a:xfrm>
          <a:prstGeom prst="rect">
            <a:avLst/>
          </a:prstGeom>
        </p:spPr>
      </p:pic>
      <p:sp>
        <p:nvSpPr>
          <p:cNvPr id="12" name="Rectangle 11"/>
          <p:cNvSpPr/>
          <p:nvPr/>
        </p:nvSpPr>
        <p:spPr>
          <a:xfrm>
            <a:off x="188536" y="4524155"/>
            <a:ext cx="8980514" cy="1200329"/>
          </a:xfrm>
          <a:prstGeom prst="rect">
            <a:avLst/>
          </a:prstGeom>
          <a:solidFill>
            <a:schemeClr val="tx1">
              <a:alpha val="63137"/>
            </a:schemeClr>
          </a:solidFill>
        </p:spPr>
        <p:txBody>
          <a:bodyPr wrap="square">
            <a:spAutoFit/>
          </a:bodyPr>
          <a:lstStyle/>
          <a:p>
            <a:pPr algn="r" fontAlgn="base"/>
            <a:endParaRPr lang="en-US" dirty="0">
              <a:solidFill>
                <a:schemeClr val="bg1"/>
              </a:solidFill>
              <a:latin typeface="Roboto"/>
            </a:endParaRPr>
          </a:p>
          <a:p>
            <a:pPr algn="r" fontAlgn="base"/>
            <a:r>
              <a:rPr lang="en-US" b="0" i="0" dirty="0">
                <a:solidFill>
                  <a:schemeClr val="bg1"/>
                </a:solidFill>
                <a:effectLst/>
                <a:latin typeface="Arial" panose="020B0604020202020204" pitchFamily="34" charset="0"/>
              </a:rPr>
              <a:t>The Kellogg Corporate Engagement team offers resources and best practices for speaker and sponsor engagement. We provide industry connection and strategic support to create a consistent, professional experience and elevate the Kellogg brand.</a:t>
            </a:r>
            <a:r>
              <a:rPr lang="en-US" b="0" i="0" dirty="0">
                <a:solidFill>
                  <a:srgbClr val="333333"/>
                </a:solidFill>
                <a:effectLst/>
                <a:latin typeface="Arial" panose="020B0604020202020204" pitchFamily="34" charset="0"/>
              </a:rPr>
              <a:t>.</a:t>
            </a:r>
            <a:endParaRPr lang="en-US" dirty="0">
              <a:solidFill>
                <a:schemeClr val="bg1"/>
              </a:solidFill>
            </a:endParaRPr>
          </a:p>
        </p:txBody>
      </p:sp>
    </p:spTree>
    <p:extLst>
      <p:ext uri="{BB962C8B-B14F-4D97-AF65-F5344CB8AC3E}">
        <p14:creationId xmlns:p14="http://schemas.microsoft.com/office/powerpoint/2010/main" val="3283281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0" y="-24823"/>
            <a:ext cx="9144000" cy="603504"/>
          </a:xfrm>
          <a:solidFill>
            <a:srgbClr val="215968"/>
          </a:solidFill>
        </p:spPr>
        <p:txBody>
          <a:bodyPr>
            <a:noAutofit/>
          </a:bodyPr>
          <a:lstStyle/>
          <a:p>
            <a:pPr algn="ctr"/>
            <a:r>
              <a:rPr lang="en-US" sz="4000">
                <a:solidFill>
                  <a:schemeClr val="bg1"/>
                </a:solidFill>
              </a:rPr>
              <a:t>How We Partner With You</a:t>
            </a:r>
            <a:endParaRPr lang="en-US" sz="4000" cap="all" spc="-300">
              <a:solidFill>
                <a:schemeClr val="bg1"/>
              </a:solidFill>
            </a:endParaRPr>
          </a:p>
        </p:txBody>
      </p:sp>
      <p:graphicFrame>
        <p:nvGraphicFramePr>
          <p:cNvPr id="2" name="Diagram 1">
            <a:extLst>
              <a:ext uri="{FF2B5EF4-FFF2-40B4-BE49-F238E27FC236}">
                <a16:creationId xmlns:a16="http://schemas.microsoft.com/office/drawing/2014/main" id="{78303C7F-3278-4E79-B756-786DB6DCC096}"/>
              </a:ext>
            </a:extLst>
          </p:cNvPr>
          <p:cNvGraphicFramePr/>
          <p:nvPr>
            <p:extLst>
              <p:ext uri="{D42A27DB-BD31-4B8C-83A1-F6EECF244321}">
                <p14:modId xmlns:p14="http://schemas.microsoft.com/office/powerpoint/2010/main" val="3134899260"/>
              </p:ext>
            </p:extLst>
          </p:nvPr>
        </p:nvGraphicFramePr>
        <p:xfrm>
          <a:off x="-1" y="885965"/>
          <a:ext cx="9143999" cy="5526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584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 y="273144"/>
            <a:ext cx="9144000" cy="603057"/>
          </a:xfrm>
          <a:prstGeom prst="homePlate">
            <a:avLst>
              <a:gd name="adj" fmla="val 0"/>
            </a:avLst>
          </a:prstGeom>
          <a:solidFill>
            <a:srgbClr val="215968"/>
          </a:solidFill>
        </p:spPr>
        <p:txBody>
          <a:bodyPr wrap="square" rtlCol="0">
            <a:spAutoFit/>
          </a:bodyPr>
          <a:lstStyle/>
          <a:p>
            <a:endParaRPr lang="en-US" b="1">
              <a:solidFill>
                <a:schemeClr val="bg1"/>
              </a:solidFill>
            </a:endParaRPr>
          </a:p>
        </p:txBody>
      </p:sp>
      <p:sp>
        <p:nvSpPr>
          <p:cNvPr id="36" name="Title 1"/>
          <p:cNvSpPr>
            <a:spLocks noGrp="1"/>
          </p:cNvSpPr>
          <p:nvPr>
            <p:ph type="title"/>
          </p:nvPr>
        </p:nvSpPr>
        <p:spPr>
          <a:xfrm>
            <a:off x="-1" y="-24823"/>
            <a:ext cx="9143999" cy="1189743"/>
          </a:xfrm>
        </p:spPr>
        <p:txBody>
          <a:bodyPr>
            <a:normAutofit/>
          </a:bodyPr>
          <a:lstStyle/>
          <a:p>
            <a:pPr algn="ctr"/>
            <a:r>
              <a:rPr lang="en-US" sz="4000">
                <a:solidFill>
                  <a:schemeClr val="bg1"/>
                </a:solidFill>
              </a:rPr>
              <a:t>Speakers</a:t>
            </a:r>
            <a:endParaRPr lang="en-US" sz="4000" spc="-300">
              <a:solidFill>
                <a:schemeClr val="bg1"/>
              </a:solidFill>
            </a:endParaRPr>
          </a:p>
        </p:txBody>
      </p:sp>
      <p:graphicFrame>
        <p:nvGraphicFramePr>
          <p:cNvPr id="2" name="Diagram 1">
            <a:extLst>
              <a:ext uri="{FF2B5EF4-FFF2-40B4-BE49-F238E27FC236}">
                <a16:creationId xmlns:a16="http://schemas.microsoft.com/office/drawing/2014/main" id="{9434C67F-5530-420A-A1DC-6058618DE921}"/>
              </a:ext>
            </a:extLst>
          </p:cNvPr>
          <p:cNvGraphicFramePr/>
          <p:nvPr>
            <p:extLst>
              <p:ext uri="{D42A27DB-BD31-4B8C-83A1-F6EECF244321}">
                <p14:modId xmlns:p14="http://schemas.microsoft.com/office/powerpoint/2010/main" val="2272621151"/>
              </p:ext>
            </p:extLst>
          </p:nvPr>
        </p:nvGraphicFramePr>
        <p:xfrm>
          <a:off x="272032" y="888922"/>
          <a:ext cx="8584910" cy="5559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2013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45340"/>
            <a:ext cx="9144000" cy="772224"/>
          </a:xfrm>
          <a:prstGeom prst="rect">
            <a:avLst/>
          </a:prstGeom>
          <a:solidFill>
            <a:srgbClr val="215968">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utoShape 4" descr="Image result for important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Image result for important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273144"/>
            <a:ext cx="9144000" cy="603057"/>
          </a:xfrm>
          <a:prstGeom prst="homePlate">
            <a:avLst>
              <a:gd name="adj" fmla="val 0"/>
            </a:avLst>
          </a:prstGeom>
          <a:solidFill>
            <a:schemeClr val="accent5">
              <a:lumMod val="50000"/>
            </a:schemeClr>
          </a:solidFill>
        </p:spPr>
        <p:txBody>
          <a:bodyPr wrap="square" rtlCol="0">
            <a:spAutoFit/>
          </a:bodyPr>
          <a:lstStyle/>
          <a:p>
            <a:endParaRPr lang="en-US" b="1">
              <a:solidFill>
                <a:schemeClr val="bg1"/>
              </a:solidFill>
            </a:endParaRPr>
          </a:p>
        </p:txBody>
      </p:sp>
      <p:sp>
        <p:nvSpPr>
          <p:cNvPr id="14" name="Title 1"/>
          <p:cNvSpPr>
            <a:spLocks noGrp="1"/>
          </p:cNvSpPr>
          <p:nvPr>
            <p:ph type="title"/>
          </p:nvPr>
        </p:nvSpPr>
        <p:spPr>
          <a:xfrm>
            <a:off x="-1" y="-24822"/>
            <a:ext cx="9143999" cy="1146024"/>
          </a:xfrm>
        </p:spPr>
        <p:txBody>
          <a:bodyPr>
            <a:noAutofit/>
          </a:bodyPr>
          <a:lstStyle/>
          <a:p>
            <a:pPr algn="ctr"/>
            <a:r>
              <a:rPr lang="en-US" sz="4000">
                <a:solidFill>
                  <a:schemeClr val="bg1"/>
                </a:solidFill>
              </a:rPr>
              <a:t>Sponsorships</a:t>
            </a:r>
            <a:endParaRPr lang="en-US" sz="4000" cap="all" spc="-300">
              <a:solidFill>
                <a:schemeClr val="bg1"/>
              </a:solidFill>
            </a:endParaRPr>
          </a:p>
        </p:txBody>
      </p:sp>
      <p:graphicFrame>
        <p:nvGraphicFramePr>
          <p:cNvPr id="11" name="Diagram 10"/>
          <p:cNvGraphicFramePr/>
          <p:nvPr>
            <p:extLst>
              <p:ext uri="{D42A27DB-BD31-4B8C-83A1-F6EECF244321}">
                <p14:modId xmlns:p14="http://schemas.microsoft.com/office/powerpoint/2010/main" val="141582410"/>
              </p:ext>
            </p:extLst>
          </p:nvPr>
        </p:nvGraphicFramePr>
        <p:xfrm>
          <a:off x="-3" y="2578952"/>
          <a:ext cx="9144001" cy="392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p:cNvGraphicFramePr/>
          <p:nvPr>
            <p:extLst>
              <p:ext uri="{D42A27DB-BD31-4B8C-83A1-F6EECF244321}">
                <p14:modId xmlns:p14="http://schemas.microsoft.com/office/powerpoint/2010/main" val="2182526350"/>
              </p:ext>
            </p:extLst>
          </p:nvPr>
        </p:nvGraphicFramePr>
        <p:xfrm>
          <a:off x="1" y="984477"/>
          <a:ext cx="9144001" cy="15944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2032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 y="273144"/>
            <a:ext cx="9144000" cy="603057"/>
          </a:xfrm>
          <a:prstGeom prst="homePlate">
            <a:avLst>
              <a:gd name="adj" fmla="val 0"/>
            </a:avLst>
          </a:prstGeom>
          <a:solidFill>
            <a:schemeClr val="accent5">
              <a:lumMod val="50000"/>
            </a:schemeClr>
          </a:solidFill>
        </p:spPr>
        <p:txBody>
          <a:bodyPr wrap="square" rtlCol="0">
            <a:spAutoFit/>
          </a:bodyPr>
          <a:lstStyle/>
          <a:p>
            <a:endParaRPr lang="en-US" b="1">
              <a:solidFill>
                <a:schemeClr val="bg1"/>
              </a:solidFill>
            </a:endParaRPr>
          </a:p>
        </p:txBody>
      </p:sp>
      <p:sp>
        <p:nvSpPr>
          <p:cNvPr id="15" name="Title 1"/>
          <p:cNvSpPr>
            <a:spLocks noGrp="1"/>
          </p:cNvSpPr>
          <p:nvPr>
            <p:ph type="title"/>
          </p:nvPr>
        </p:nvSpPr>
        <p:spPr>
          <a:xfrm>
            <a:off x="-1" y="-24823"/>
            <a:ext cx="9143999" cy="1272379"/>
          </a:xfrm>
        </p:spPr>
        <p:txBody>
          <a:bodyPr>
            <a:normAutofit/>
          </a:bodyPr>
          <a:lstStyle/>
          <a:p>
            <a:pPr algn="ctr"/>
            <a:r>
              <a:rPr lang="en-US" sz="4000">
                <a:solidFill>
                  <a:schemeClr val="bg1"/>
                </a:solidFill>
              </a:rPr>
              <a:t>Resources</a:t>
            </a:r>
            <a:endParaRPr lang="en-US" sz="4000" spc="-300">
              <a:solidFill>
                <a:schemeClr val="bg1"/>
              </a:solidFill>
            </a:endParaRPr>
          </a:p>
        </p:txBody>
      </p:sp>
      <p:sp>
        <p:nvSpPr>
          <p:cNvPr id="2" name="Rectangle 1"/>
          <p:cNvSpPr/>
          <p:nvPr/>
        </p:nvSpPr>
        <p:spPr>
          <a:xfrm>
            <a:off x="5001289" y="1001335"/>
            <a:ext cx="3094320" cy="830997"/>
          </a:xfrm>
          <a:prstGeom prst="rect">
            <a:avLst/>
          </a:prstGeom>
        </p:spPr>
        <p:txBody>
          <a:bodyPr wrap="square">
            <a:spAutoFit/>
          </a:bodyPr>
          <a:lstStyle/>
          <a:p>
            <a:pPr lvl="0" algn="ctr"/>
            <a:r>
              <a:rPr lang="en-US" sz="1600" b="1">
                <a:solidFill>
                  <a:schemeClr val="bg1"/>
                </a:solidFill>
                <a:latin typeface="+mj-lt"/>
                <a:ea typeface="Adobe Fan Heiti Std B" panose="020B0700000000000000" pitchFamily="34" charset="-128"/>
              </a:rPr>
              <a:t>Confirmed Sponsor?  </a:t>
            </a:r>
          </a:p>
          <a:p>
            <a:pPr lvl="0" algn="ctr"/>
            <a:r>
              <a:rPr lang="en-US" sz="1600" b="1">
                <a:solidFill>
                  <a:schemeClr val="bg1"/>
                </a:solidFill>
                <a:latin typeface="+mj-lt"/>
                <a:ea typeface="Adobe Fan Heiti Std B" panose="020B0700000000000000" pitchFamily="34" charset="-128"/>
              </a:rPr>
              <a:t>Send CP the Following:</a:t>
            </a:r>
            <a:br>
              <a:rPr lang="en-US" sz="1600" b="1">
                <a:solidFill>
                  <a:schemeClr val="bg1"/>
                </a:solidFill>
                <a:latin typeface="+mj-lt"/>
                <a:ea typeface="Adobe Fan Heiti Std B" panose="020B0700000000000000" pitchFamily="34" charset="-128"/>
              </a:rPr>
            </a:br>
            <a:endParaRPr lang="en-US" sz="1600">
              <a:solidFill>
                <a:schemeClr val="bg1"/>
              </a:solidFill>
              <a:latin typeface="+mj-lt"/>
              <a:ea typeface="Adobe Fan Heiti Std B" panose="020B0700000000000000" pitchFamily="34" charset="-128"/>
            </a:endParaRPr>
          </a:p>
        </p:txBody>
      </p:sp>
      <p:sp>
        <p:nvSpPr>
          <p:cNvPr id="4" name="Rectangle 3"/>
          <p:cNvSpPr/>
          <p:nvPr/>
        </p:nvSpPr>
        <p:spPr>
          <a:xfrm>
            <a:off x="479016" y="1390144"/>
            <a:ext cx="7866371" cy="584775"/>
          </a:xfrm>
          <a:prstGeom prst="rect">
            <a:avLst/>
          </a:prstGeom>
        </p:spPr>
        <p:txBody>
          <a:bodyPr wrap="square">
            <a:spAutoFit/>
          </a:bodyPr>
          <a:lstStyle/>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sz="1400"/>
          </a:p>
        </p:txBody>
      </p:sp>
      <p:graphicFrame>
        <p:nvGraphicFramePr>
          <p:cNvPr id="3" name="Diagram 2">
            <a:extLst>
              <a:ext uri="{FF2B5EF4-FFF2-40B4-BE49-F238E27FC236}">
                <a16:creationId xmlns:a16="http://schemas.microsoft.com/office/drawing/2014/main" id="{CF695D20-D137-4456-A05B-9CC31A43F6BB}"/>
              </a:ext>
            </a:extLst>
          </p:cNvPr>
          <p:cNvGraphicFramePr/>
          <p:nvPr>
            <p:extLst>
              <p:ext uri="{D42A27DB-BD31-4B8C-83A1-F6EECF244321}">
                <p14:modId xmlns:p14="http://schemas.microsoft.com/office/powerpoint/2010/main" val="2549637589"/>
              </p:ext>
            </p:extLst>
          </p:nvPr>
        </p:nvGraphicFramePr>
        <p:xfrm>
          <a:off x="284085" y="1261562"/>
          <a:ext cx="8229600" cy="4704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362490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8771BDAA83824DAF9762D93F0DFF35" ma:contentTypeVersion="13" ma:contentTypeDescription="Create a new document." ma:contentTypeScope="" ma:versionID="917bd8e64f3d444f24dd34e041e45f2e">
  <xsd:schema xmlns:xsd="http://www.w3.org/2001/XMLSchema" xmlns:xs="http://www.w3.org/2001/XMLSchema" xmlns:p="http://schemas.microsoft.com/office/2006/metadata/properties" xmlns:ns3="3b8a462f-5f22-4d9d-ad41-cb7bfe0644a1" xmlns:ns4="89ad1c3f-513a-46b0-a170-89fdad3fb0cd" targetNamespace="http://schemas.microsoft.com/office/2006/metadata/properties" ma:root="true" ma:fieldsID="412f96bdf9db64f1eabf700442355f9c" ns3:_="" ns4:_="">
    <xsd:import namespace="3b8a462f-5f22-4d9d-ad41-cb7bfe0644a1"/>
    <xsd:import namespace="89ad1c3f-513a-46b0-a170-89fdad3fb0c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8a462f-5f22-4d9d-ad41-cb7bfe0644a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ad1c3f-513a-46b0-a170-89fdad3fb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2CD55-047A-474A-8A28-544EE4BD0DAE}">
  <ds:schemaRefs>
    <ds:schemaRef ds:uri="3b8a462f-5f22-4d9d-ad41-cb7bfe0644a1"/>
    <ds:schemaRef ds:uri="89ad1c3f-513a-46b0-a170-89fdad3fb0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B68302-0185-42C4-8922-5FED26BCC971}">
  <ds:schemaRefs>
    <ds:schemaRef ds:uri="http://schemas.microsoft.com/sharepoint/v3/contenttype/forms"/>
  </ds:schemaRefs>
</ds:datastoreItem>
</file>

<file path=customXml/itemProps3.xml><?xml version="1.0" encoding="utf-8"?>
<ds:datastoreItem xmlns:ds="http://schemas.openxmlformats.org/officeDocument/2006/customXml" ds:itemID="{4A405E8C-A53F-4544-8931-9624F9931EE0}">
  <ds:schemaRefs>
    <ds:schemaRef ds:uri="3b8a462f-5f22-4d9d-ad41-cb7bfe0644a1"/>
    <ds:schemaRef ds:uri="89ad1c3f-513a-46b0-a170-89fdad3fb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1245</Words>
  <Application>Microsoft Office PowerPoint</Application>
  <PresentationFormat>On-screen Show (4:3)</PresentationFormat>
  <Paragraphs>139</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Adobe Fan Heiti Std B</vt:lpstr>
      <vt:lpstr>Arial</vt:lpstr>
      <vt:lpstr>Arial,Sans-Serif</vt:lpstr>
      <vt:lpstr>Calibri</vt:lpstr>
      <vt:lpstr>Calibri Light</vt:lpstr>
      <vt:lpstr>Roboto</vt:lpstr>
      <vt:lpstr>Wingdings</vt:lpstr>
      <vt:lpstr>Custom Design</vt:lpstr>
      <vt:lpstr>2_Custom Design</vt:lpstr>
      <vt:lpstr>1_Custom Design</vt:lpstr>
      <vt:lpstr>PowerPoint Presentation</vt:lpstr>
      <vt:lpstr>About the CMC</vt:lpstr>
      <vt:lpstr>CMC Recruitment Events</vt:lpstr>
      <vt:lpstr>About Club Events</vt:lpstr>
      <vt:lpstr>About Corporate Engagement</vt:lpstr>
      <vt:lpstr>How We Partner With You</vt:lpstr>
      <vt:lpstr>Speakers</vt:lpstr>
      <vt:lpstr>Sponsorships</vt:lpstr>
      <vt:lpstr>Resources</vt:lpstr>
      <vt:lpstr>Helpful Reminders for Club Events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MarComm Designer</dc:creator>
  <cp:lastModifiedBy>Emma Valind</cp:lastModifiedBy>
  <cp:revision>2</cp:revision>
  <cp:lastPrinted>2018-05-01T14:49:58Z</cp:lastPrinted>
  <dcterms:created xsi:type="dcterms:W3CDTF">2014-10-31T17:25:20Z</dcterms:created>
  <dcterms:modified xsi:type="dcterms:W3CDTF">2022-05-25T18:41:17Z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0x010100258771BDAA83824DAF9762D93F0DFF35</vt:lpwstr>
  </property>
</Properties>
</file>