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825"/>
            <a:ext cx="7772400" cy="1470025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rgbClr val="482A8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0560"/>
            <a:ext cx="7772400" cy="1045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PPTbase-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dmissions_head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5980" y="4915612"/>
            <a:ext cx="8296275" cy="923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8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5850"/>
            <a:ext cx="5111750" cy="56367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7901"/>
            <a:ext cx="3008313" cy="44746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828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004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50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dmissions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75" y="6180851"/>
            <a:ext cx="8426450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8400"/>
            <a:ext cx="8229600" cy="899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i="0" kern="1200">
          <a:solidFill>
            <a:srgbClr val="482A8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4</cp:revision>
  <dcterms:created xsi:type="dcterms:W3CDTF">2010-09-15T14:03:18Z</dcterms:created>
  <dcterms:modified xsi:type="dcterms:W3CDTF">2010-09-15T14:04:11Z</dcterms:modified>
</cp:coreProperties>
</file>