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missio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825"/>
            <a:ext cx="7772400" cy="1470025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0560"/>
            <a:ext cx="7772400" cy="1045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8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5850"/>
            <a:ext cx="5111750" cy="56367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7901"/>
            <a:ext cx="3008313" cy="44746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828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004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50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92099"/>
            <a:ext cx="9144000" cy="5897880"/>
          </a:xfrm>
          <a:prstGeom prst="rect">
            <a:avLst/>
          </a:prstGeom>
          <a:solidFill>
            <a:srgbClr val="482A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Uidentity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105780" y="110464"/>
            <a:ext cx="2857500" cy="1009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8400"/>
            <a:ext cx="8229600" cy="899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Admissions.jpf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27075" y="6258611"/>
            <a:ext cx="8426450" cy="584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5</cp:revision>
  <dcterms:created xsi:type="dcterms:W3CDTF">2010-10-13T13:23:36Z</dcterms:created>
  <dcterms:modified xsi:type="dcterms:W3CDTF">2010-10-13T13:32:55Z</dcterms:modified>
</cp:coreProperties>
</file>