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82A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39339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18933"/>
            <a:ext cx="7772400" cy="1236134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5" name="Picture 4" descr="Head-Admissions.jp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039027"/>
            <a:ext cx="9144000" cy="743712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5043283"/>
            <a:ext cx="9144000" cy="1588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0" y="5785983"/>
            <a:ext cx="9144000" cy="1588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 descr="Admissions.jp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24600"/>
            <a:ext cx="9144000" cy="533400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0" y="6321663"/>
            <a:ext cx="9144000" cy="1588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Admissions.jp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50" y="6324600"/>
            <a:ext cx="9144000" cy="533400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6321663"/>
            <a:ext cx="9144000" cy="1588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Admissions.jp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" y="6324900"/>
            <a:ext cx="9144000" cy="533400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0" y="6321663"/>
            <a:ext cx="9144000" cy="1588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4" name="Picture 3" descr="Admissions.jp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" y="6324900"/>
            <a:ext cx="9144000" cy="533400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0" y="6321663"/>
            <a:ext cx="9144000" cy="1588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dmissions.jp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" y="6324900"/>
            <a:ext cx="9144000" cy="533400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>
            <a:off x="0" y="6321663"/>
            <a:ext cx="9144000" cy="1588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>
            <a:norm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 descr="Admissions.jp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" y="6324900"/>
            <a:ext cx="9144000" cy="533400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0" y="6321663"/>
            <a:ext cx="9144000" cy="1588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 descr="Admissions.jp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" y="6324900"/>
            <a:ext cx="9144000" cy="533400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0" y="6321663"/>
            <a:ext cx="9144000" cy="1588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24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–"/>
        <a:defRPr sz="2400"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24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–"/>
        <a:defRPr sz="2400" kern="1200">
          <a:solidFill>
            <a:srgbClr val="FFFFF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»"/>
        <a:defRPr sz="24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Kellogg School of Management-Northwestern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Kay Meyer</dc:creator>
  <cp:lastModifiedBy>Kay Meyer</cp:lastModifiedBy>
  <cp:revision>5</cp:revision>
  <dcterms:created xsi:type="dcterms:W3CDTF">2010-10-11T17:49:47Z</dcterms:created>
  <dcterms:modified xsi:type="dcterms:W3CDTF">2010-10-11T17:50:10Z</dcterms:modified>
</cp:coreProperties>
</file>